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notesMasterIdLst>
    <p:notesMasterId r:id="rId51"/>
  </p:notesMasterIdLst>
  <p:sldIdLst>
    <p:sldId id="338" r:id="rId2"/>
    <p:sldId id="263" r:id="rId3"/>
    <p:sldId id="261" r:id="rId4"/>
    <p:sldId id="262" r:id="rId5"/>
    <p:sldId id="264" r:id="rId6"/>
    <p:sldId id="265" r:id="rId7"/>
    <p:sldId id="266" r:id="rId8"/>
    <p:sldId id="267" r:id="rId9"/>
    <p:sldId id="268" r:id="rId10"/>
    <p:sldId id="311" r:id="rId11"/>
    <p:sldId id="269" r:id="rId12"/>
    <p:sldId id="270" r:id="rId13"/>
    <p:sldId id="325" r:id="rId14"/>
    <p:sldId id="326" r:id="rId15"/>
    <p:sldId id="327" r:id="rId16"/>
    <p:sldId id="328" r:id="rId17"/>
    <p:sldId id="329" r:id="rId18"/>
    <p:sldId id="330" r:id="rId19"/>
    <p:sldId id="331" r:id="rId20"/>
    <p:sldId id="332" r:id="rId21"/>
    <p:sldId id="279" r:id="rId22"/>
    <p:sldId id="281" r:id="rId23"/>
    <p:sldId id="288" r:id="rId24"/>
    <p:sldId id="334" r:id="rId25"/>
    <p:sldId id="335" r:id="rId26"/>
    <p:sldId id="290" r:id="rId27"/>
    <p:sldId id="291" r:id="rId28"/>
    <p:sldId id="292" r:id="rId29"/>
    <p:sldId id="293" r:id="rId30"/>
    <p:sldId id="324" r:id="rId31"/>
    <p:sldId id="308" r:id="rId32"/>
    <p:sldId id="319" r:id="rId33"/>
    <p:sldId id="322" r:id="rId34"/>
    <p:sldId id="321" r:id="rId35"/>
    <p:sldId id="336" r:id="rId36"/>
    <p:sldId id="309" r:id="rId37"/>
    <p:sldId id="297" r:id="rId38"/>
    <p:sldId id="298" r:id="rId39"/>
    <p:sldId id="299" r:id="rId40"/>
    <p:sldId id="301" r:id="rId41"/>
    <p:sldId id="302" r:id="rId42"/>
    <p:sldId id="303" r:id="rId43"/>
    <p:sldId id="304" r:id="rId44"/>
    <p:sldId id="306" r:id="rId45"/>
    <p:sldId id="313" r:id="rId46"/>
    <p:sldId id="316" r:id="rId47"/>
    <p:sldId id="317" r:id="rId48"/>
    <p:sldId id="318" r:id="rId49"/>
    <p:sldId id="33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37"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6" autoAdjust="0"/>
    <p:restoredTop sz="94660"/>
  </p:normalViewPr>
  <p:slideViewPr>
    <p:cSldViewPr snapToGrid="0">
      <p:cViewPr varScale="1">
        <p:scale>
          <a:sx n="74" d="100"/>
          <a:sy n="74" d="100"/>
        </p:scale>
        <p:origin x="-636" y="-120"/>
      </p:cViewPr>
      <p:guideLst>
        <p:guide orient="horz" pos="2137"/>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152EF-92FB-4106-AC9E-9C913F3AC2E9}" type="doc">
      <dgm:prSet loTypeId="urn:microsoft.com/office/officeart/2005/8/layout/radial1" loCatId="cycle" qsTypeId="urn:microsoft.com/office/officeart/2005/8/quickstyle/3d3" qsCatId="3D" csTypeId="urn:microsoft.com/office/officeart/2005/8/colors/colorful3" csCatId="colorful" phldr="1"/>
      <dgm:spPr/>
      <dgm:t>
        <a:bodyPr/>
        <a:lstStyle/>
        <a:p>
          <a:pPr rtl="1"/>
          <a:endParaRPr lang="fa-IR"/>
        </a:p>
      </dgm:t>
    </dgm:pt>
    <dgm:pt modelId="{95281E41-8D00-4D42-AFB1-CA14513FA9CA}">
      <dgm:prSet phldrT="[Text]" custT="1"/>
      <dgm:spPr/>
      <dgm:t>
        <a:bodyPr/>
        <a:lstStyle/>
        <a:p>
          <a:pPr rtl="1"/>
          <a:r>
            <a:rPr lang="fa-IR" sz="1400" b="1" dirty="0" smtClean="0">
              <a:solidFill>
                <a:srgbClr val="FFFF00"/>
              </a:solidFill>
            </a:rPr>
            <a:t>5 رشته</a:t>
          </a:r>
          <a:r>
            <a:rPr lang="fa-IR" sz="1400" b="1" dirty="0" smtClean="0">
              <a:solidFill>
                <a:srgbClr val="FFFF00"/>
              </a:solidFill>
              <a:latin typeface="Arial Black" pitchFamily="34" charset="0"/>
              <a:cs typeface="B Nazanin" pitchFamily="2" charset="-78"/>
            </a:rPr>
            <a:t> </a:t>
          </a:r>
          <a:r>
            <a:rPr lang="fa-IR" sz="1400" b="1" dirty="0" smtClean="0">
              <a:solidFill>
                <a:srgbClr val="FFFF00"/>
              </a:solidFill>
            </a:rPr>
            <a:t>تحصیلی</a:t>
          </a:r>
          <a:r>
            <a:rPr lang="fa-IR" sz="1400" b="1" dirty="0" smtClean="0">
              <a:solidFill>
                <a:srgbClr val="FFFF00"/>
              </a:solidFill>
              <a:latin typeface="Arial Black" pitchFamily="34" charset="0"/>
              <a:cs typeface="B Nazanin" pitchFamily="2" charset="-78"/>
            </a:rPr>
            <a:t> </a:t>
          </a:r>
          <a:endParaRPr lang="fa-IR" sz="1400" b="1" dirty="0">
            <a:solidFill>
              <a:srgbClr val="FFFF00"/>
            </a:solidFill>
          </a:endParaRPr>
        </a:p>
      </dgm:t>
    </dgm:pt>
    <dgm:pt modelId="{CB6DB9A4-E80D-48D0-A987-36542C40EF4E}" type="parTrans" cxnId="{A9AD4C36-F366-4909-8940-E61706A9ECC0}">
      <dgm:prSet/>
      <dgm:spPr/>
      <dgm:t>
        <a:bodyPr/>
        <a:lstStyle/>
        <a:p>
          <a:pPr rtl="1"/>
          <a:endParaRPr lang="fa-IR"/>
        </a:p>
      </dgm:t>
    </dgm:pt>
    <dgm:pt modelId="{31FB051E-D594-40AD-9CA1-F7FFE3F7DE91}" type="sibTrans" cxnId="{A9AD4C36-F366-4909-8940-E61706A9ECC0}">
      <dgm:prSet/>
      <dgm:spPr/>
      <dgm:t>
        <a:bodyPr/>
        <a:lstStyle/>
        <a:p>
          <a:pPr rtl="1"/>
          <a:endParaRPr lang="fa-IR"/>
        </a:p>
      </dgm:t>
    </dgm:pt>
    <dgm:pt modelId="{2D54255F-2812-4B4C-9D79-14BC9D4F5C3F}">
      <dgm:prSet phldrT="[Text]" custT="1"/>
      <dgm:spPr/>
      <dgm:t>
        <a:bodyPr/>
        <a:lstStyle/>
        <a:p>
          <a:pPr rtl="1"/>
          <a:r>
            <a:rPr lang="fa-IR" sz="1100" b="1" dirty="0" smtClean="0">
              <a:solidFill>
                <a:schemeClr val="tx1"/>
              </a:solidFill>
            </a:rPr>
            <a:t>هوشبری</a:t>
          </a:r>
          <a:endParaRPr lang="fa-IR" sz="1100" b="1" dirty="0">
            <a:solidFill>
              <a:schemeClr val="tx1"/>
            </a:solidFill>
          </a:endParaRPr>
        </a:p>
      </dgm:t>
    </dgm:pt>
    <dgm:pt modelId="{64929FF3-730C-4904-8267-66977D7831F9}" type="parTrans" cxnId="{BB4D8B33-CA60-450F-AD60-07304B894F93}">
      <dgm:prSet/>
      <dgm:spPr/>
      <dgm:t>
        <a:bodyPr/>
        <a:lstStyle/>
        <a:p>
          <a:pPr rtl="1"/>
          <a:endParaRPr lang="fa-IR"/>
        </a:p>
      </dgm:t>
    </dgm:pt>
    <dgm:pt modelId="{1D42645D-C220-41F6-8202-61A7277141FF}" type="sibTrans" cxnId="{BB4D8B33-CA60-450F-AD60-07304B894F93}">
      <dgm:prSet/>
      <dgm:spPr/>
      <dgm:t>
        <a:bodyPr/>
        <a:lstStyle/>
        <a:p>
          <a:pPr rtl="1"/>
          <a:endParaRPr lang="fa-IR"/>
        </a:p>
      </dgm:t>
    </dgm:pt>
    <dgm:pt modelId="{B74BB96F-CC4B-46B7-A98F-9BCD3243DF01}">
      <dgm:prSet phldrT="[Text]" custT="1"/>
      <dgm:spPr/>
      <dgm:t>
        <a:bodyPr/>
        <a:lstStyle/>
        <a:p>
          <a:pPr rtl="1"/>
          <a:r>
            <a:rPr lang="fa-IR" sz="1100" b="1" dirty="0" smtClean="0">
              <a:solidFill>
                <a:schemeClr val="tx1"/>
              </a:solidFill>
            </a:rPr>
            <a:t>اتاق عمل</a:t>
          </a:r>
          <a:endParaRPr lang="fa-IR" sz="1100" b="1" dirty="0">
            <a:solidFill>
              <a:schemeClr val="tx1"/>
            </a:solidFill>
          </a:endParaRPr>
        </a:p>
      </dgm:t>
    </dgm:pt>
    <dgm:pt modelId="{75C87295-3EAB-431E-9F89-7D3EB64B427A}" type="parTrans" cxnId="{C9E5E27E-A096-4E1D-8317-764D9039C489}">
      <dgm:prSet/>
      <dgm:spPr/>
      <dgm:t>
        <a:bodyPr/>
        <a:lstStyle/>
        <a:p>
          <a:pPr rtl="1"/>
          <a:endParaRPr lang="fa-IR"/>
        </a:p>
      </dgm:t>
    </dgm:pt>
    <dgm:pt modelId="{6CA8D501-D3A8-414C-A5FC-C79A1FAC2846}" type="sibTrans" cxnId="{C9E5E27E-A096-4E1D-8317-764D9039C489}">
      <dgm:prSet/>
      <dgm:spPr/>
      <dgm:t>
        <a:bodyPr/>
        <a:lstStyle/>
        <a:p>
          <a:pPr rtl="1"/>
          <a:endParaRPr lang="fa-IR"/>
        </a:p>
      </dgm:t>
    </dgm:pt>
    <dgm:pt modelId="{2BE996AD-90FE-433D-9E2F-C08F6F773DD3}">
      <dgm:prSet phldrT="[Text]" custT="1"/>
      <dgm:spPr/>
      <dgm:t>
        <a:bodyPr/>
        <a:lstStyle/>
        <a:p>
          <a:pPr rtl="1"/>
          <a:r>
            <a:rPr lang="fa-IR" sz="1100" b="1" dirty="0" smtClean="0">
              <a:solidFill>
                <a:schemeClr val="tx1"/>
              </a:solidFill>
            </a:rPr>
            <a:t>فوریتهای</a:t>
          </a:r>
          <a:r>
            <a:rPr lang="fa-IR" sz="1000" dirty="0" smtClean="0"/>
            <a:t> </a:t>
          </a:r>
          <a:r>
            <a:rPr lang="fa-IR" sz="1100" b="1" dirty="0" smtClean="0">
              <a:solidFill>
                <a:schemeClr val="tx1"/>
              </a:solidFill>
            </a:rPr>
            <a:t>پزشکی</a:t>
          </a:r>
          <a:endParaRPr lang="fa-IR" sz="1100" b="1" dirty="0">
            <a:solidFill>
              <a:schemeClr val="tx1"/>
            </a:solidFill>
          </a:endParaRPr>
        </a:p>
      </dgm:t>
    </dgm:pt>
    <dgm:pt modelId="{B126C0F7-5458-46E0-AB80-DADB77A6C35A}" type="parTrans" cxnId="{69E00AF0-39AC-4647-89C3-19B4E4C7BFAB}">
      <dgm:prSet/>
      <dgm:spPr/>
      <dgm:t>
        <a:bodyPr/>
        <a:lstStyle/>
        <a:p>
          <a:pPr rtl="1"/>
          <a:endParaRPr lang="fa-IR"/>
        </a:p>
      </dgm:t>
    </dgm:pt>
    <dgm:pt modelId="{A22B4410-D9F5-426F-A454-4C30AEF528F9}" type="sibTrans" cxnId="{69E00AF0-39AC-4647-89C3-19B4E4C7BFAB}">
      <dgm:prSet/>
      <dgm:spPr/>
      <dgm:t>
        <a:bodyPr/>
        <a:lstStyle/>
        <a:p>
          <a:pPr rtl="1"/>
          <a:endParaRPr lang="fa-IR"/>
        </a:p>
      </dgm:t>
    </dgm:pt>
    <dgm:pt modelId="{FE758A8A-A516-426D-937D-0056704C8181}">
      <dgm:prSet phldrT="[Text]" custT="1"/>
      <dgm:spPr/>
      <dgm:t>
        <a:bodyPr/>
        <a:lstStyle/>
        <a:p>
          <a:pPr rtl="1"/>
          <a:r>
            <a:rPr lang="fa-IR" sz="1100" b="1" dirty="0" smtClean="0">
              <a:solidFill>
                <a:schemeClr val="tx1"/>
              </a:solidFill>
            </a:rPr>
            <a:t>علوم</a:t>
          </a:r>
          <a:r>
            <a:rPr lang="fa-IR" sz="1000" dirty="0" smtClean="0"/>
            <a:t> </a:t>
          </a:r>
          <a:r>
            <a:rPr lang="fa-IR" sz="1100" b="1" dirty="0" smtClean="0">
              <a:solidFill>
                <a:schemeClr val="tx1"/>
              </a:solidFill>
            </a:rPr>
            <a:t>آزمایشگاهی</a:t>
          </a:r>
        </a:p>
      </dgm:t>
    </dgm:pt>
    <dgm:pt modelId="{F755CE30-73F3-49FB-AD6E-8F936184D590}" type="parTrans" cxnId="{B1A55428-28EE-4EA4-A7C8-AAAF8D3B2AB0}">
      <dgm:prSet/>
      <dgm:spPr/>
      <dgm:t>
        <a:bodyPr/>
        <a:lstStyle/>
        <a:p>
          <a:pPr rtl="1"/>
          <a:endParaRPr lang="fa-IR"/>
        </a:p>
      </dgm:t>
    </dgm:pt>
    <dgm:pt modelId="{607809EF-40C8-4CAD-8FD0-944C8B5E4AE0}" type="sibTrans" cxnId="{B1A55428-28EE-4EA4-A7C8-AAAF8D3B2AB0}">
      <dgm:prSet/>
      <dgm:spPr/>
      <dgm:t>
        <a:bodyPr/>
        <a:lstStyle/>
        <a:p>
          <a:pPr rtl="1"/>
          <a:endParaRPr lang="fa-IR"/>
        </a:p>
      </dgm:t>
    </dgm:pt>
    <dgm:pt modelId="{7AA6BA8E-8A78-4A7B-9F88-08158C673414}">
      <dgm:prSet custT="1"/>
      <dgm:spPr/>
      <dgm:t>
        <a:bodyPr/>
        <a:lstStyle/>
        <a:p>
          <a:pPr rtl="1"/>
          <a:r>
            <a:rPr lang="fa-IR" sz="1100" b="1" dirty="0" smtClean="0">
              <a:solidFill>
                <a:schemeClr val="tx1"/>
              </a:solidFill>
            </a:rPr>
            <a:t>رادیولوژی</a:t>
          </a:r>
          <a:endParaRPr lang="fa-IR" sz="1100" b="1" dirty="0">
            <a:solidFill>
              <a:schemeClr val="tx1"/>
            </a:solidFill>
          </a:endParaRPr>
        </a:p>
      </dgm:t>
    </dgm:pt>
    <dgm:pt modelId="{C99398C6-55D7-4BD8-A361-3C13E559E62C}" type="parTrans" cxnId="{148B52AD-F9B5-459C-98B4-CFAAF352BEE8}">
      <dgm:prSet/>
      <dgm:spPr/>
      <dgm:t>
        <a:bodyPr/>
        <a:lstStyle/>
        <a:p>
          <a:pPr rtl="1"/>
          <a:endParaRPr lang="fa-IR"/>
        </a:p>
      </dgm:t>
    </dgm:pt>
    <dgm:pt modelId="{490E9709-10F0-4BF7-BA6E-0C2D23029BB4}" type="sibTrans" cxnId="{148B52AD-F9B5-459C-98B4-CFAAF352BEE8}">
      <dgm:prSet/>
      <dgm:spPr/>
      <dgm:t>
        <a:bodyPr/>
        <a:lstStyle/>
        <a:p>
          <a:pPr rtl="1"/>
          <a:endParaRPr lang="fa-IR"/>
        </a:p>
      </dgm:t>
    </dgm:pt>
    <dgm:pt modelId="{7E9E3586-E3B8-4559-8DFC-6F71F80E247F}">
      <dgm:prSet/>
      <dgm:spPr/>
      <dgm:t>
        <a:bodyPr/>
        <a:lstStyle/>
        <a:p>
          <a:pPr rtl="1"/>
          <a:r>
            <a:rPr lang="fa-IR" b="0" dirty="0" smtClean="0">
              <a:solidFill>
                <a:schemeClr val="tx1"/>
              </a:solidFill>
            </a:rPr>
            <a:t>علوم وفناوری های نوین پزشکی</a:t>
          </a:r>
          <a:endParaRPr lang="fa-IR" b="0" dirty="0">
            <a:solidFill>
              <a:schemeClr val="tx1"/>
            </a:solidFill>
          </a:endParaRPr>
        </a:p>
      </dgm:t>
    </dgm:pt>
    <dgm:pt modelId="{BA71DB30-1C11-4002-AC44-14E9C1C80FFD}" type="parTrans" cxnId="{78DD3B28-BC98-415E-BE57-F723ADDDD2F5}">
      <dgm:prSet/>
      <dgm:spPr/>
      <dgm:t>
        <a:bodyPr/>
        <a:lstStyle/>
        <a:p>
          <a:pPr rtl="1"/>
          <a:endParaRPr lang="fa-IR"/>
        </a:p>
      </dgm:t>
    </dgm:pt>
    <dgm:pt modelId="{D8DCAF4E-2521-4315-88AB-B7B8BB5275E5}" type="sibTrans" cxnId="{78DD3B28-BC98-415E-BE57-F723ADDDD2F5}">
      <dgm:prSet/>
      <dgm:spPr/>
      <dgm:t>
        <a:bodyPr/>
        <a:lstStyle/>
        <a:p>
          <a:pPr rtl="1"/>
          <a:endParaRPr lang="fa-IR"/>
        </a:p>
      </dgm:t>
    </dgm:pt>
    <dgm:pt modelId="{B7E14E53-BB2F-4F58-AFB1-69811D07E887}" type="pres">
      <dgm:prSet presAssocID="{7DF152EF-92FB-4106-AC9E-9C913F3AC2E9}" presName="cycle" presStyleCnt="0">
        <dgm:presLayoutVars>
          <dgm:chMax val="1"/>
          <dgm:dir/>
          <dgm:animLvl val="ctr"/>
          <dgm:resizeHandles val="exact"/>
        </dgm:presLayoutVars>
      </dgm:prSet>
      <dgm:spPr/>
      <dgm:t>
        <a:bodyPr/>
        <a:lstStyle/>
        <a:p>
          <a:endParaRPr lang="en-US"/>
        </a:p>
      </dgm:t>
    </dgm:pt>
    <dgm:pt modelId="{0B0DF4DB-7ED6-47CB-8673-2EEF45050D79}" type="pres">
      <dgm:prSet presAssocID="{95281E41-8D00-4D42-AFB1-CA14513FA9CA}" presName="centerShape" presStyleLbl="node0" presStyleIdx="0" presStyleCnt="1" custScaleX="125253"/>
      <dgm:spPr/>
      <dgm:t>
        <a:bodyPr/>
        <a:lstStyle/>
        <a:p>
          <a:pPr rtl="1"/>
          <a:endParaRPr lang="fa-IR"/>
        </a:p>
      </dgm:t>
    </dgm:pt>
    <dgm:pt modelId="{5E04A4BB-AC61-4005-B84D-2346C45E4FE2}" type="pres">
      <dgm:prSet presAssocID="{64929FF3-730C-4904-8267-66977D7831F9}" presName="Name9" presStyleLbl="parChTrans1D2" presStyleIdx="0" presStyleCnt="6"/>
      <dgm:spPr/>
      <dgm:t>
        <a:bodyPr/>
        <a:lstStyle/>
        <a:p>
          <a:endParaRPr lang="en-US"/>
        </a:p>
      </dgm:t>
    </dgm:pt>
    <dgm:pt modelId="{30799769-A238-48A9-8B30-6FF9CB56EFAA}" type="pres">
      <dgm:prSet presAssocID="{64929FF3-730C-4904-8267-66977D7831F9}" presName="connTx" presStyleLbl="parChTrans1D2" presStyleIdx="0" presStyleCnt="6"/>
      <dgm:spPr/>
      <dgm:t>
        <a:bodyPr/>
        <a:lstStyle/>
        <a:p>
          <a:endParaRPr lang="en-US"/>
        </a:p>
      </dgm:t>
    </dgm:pt>
    <dgm:pt modelId="{F85EAFA2-D73A-4C3F-AF1E-F96F7CEA3B03}" type="pres">
      <dgm:prSet presAssocID="{2D54255F-2812-4B4C-9D79-14BC9D4F5C3F}" presName="node" presStyleLbl="node1" presStyleIdx="0" presStyleCnt="6" custRadScaleRad="98191">
        <dgm:presLayoutVars>
          <dgm:bulletEnabled val="1"/>
        </dgm:presLayoutVars>
      </dgm:prSet>
      <dgm:spPr/>
      <dgm:t>
        <a:bodyPr/>
        <a:lstStyle/>
        <a:p>
          <a:endParaRPr lang="en-US"/>
        </a:p>
      </dgm:t>
    </dgm:pt>
    <dgm:pt modelId="{6CDC0DDD-9FA8-44AC-86A7-B937FF7F1119}" type="pres">
      <dgm:prSet presAssocID="{75C87295-3EAB-431E-9F89-7D3EB64B427A}" presName="Name9" presStyleLbl="parChTrans1D2" presStyleIdx="1" presStyleCnt="6"/>
      <dgm:spPr/>
      <dgm:t>
        <a:bodyPr/>
        <a:lstStyle/>
        <a:p>
          <a:endParaRPr lang="en-US"/>
        </a:p>
      </dgm:t>
    </dgm:pt>
    <dgm:pt modelId="{964C06CA-782F-4B76-8561-DED57A2E3ECF}" type="pres">
      <dgm:prSet presAssocID="{75C87295-3EAB-431E-9F89-7D3EB64B427A}" presName="connTx" presStyleLbl="parChTrans1D2" presStyleIdx="1" presStyleCnt="6"/>
      <dgm:spPr/>
      <dgm:t>
        <a:bodyPr/>
        <a:lstStyle/>
        <a:p>
          <a:endParaRPr lang="en-US"/>
        </a:p>
      </dgm:t>
    </dgm:pt>
    <dgm:pt modelId="{9C1E6FC6-F327-4F33-A183-91798C5A8D32}" type="pres">
      <dgm:prSet presAssocID="{B74BB96F-CC4B-46B7-A98F-9BCD3243DF01}" presName="node" presStyleLbl="node1" presStyleIdx="1" presStyleCnt="6">
        <dgm:presLayoutVars>
          <dgm:bulletEnabled val="1"/>
        </dgm:presLayoutVars>
      </dgm:prSet>
      <dgm:spPr/>
      <dgm:t>
        <a:bodyPr/>
        <a:lstStyle/>
        <a:p>
          <a:pPr rtl="1"/>
          <a:endParaRPr lang="fa-IR"/>
        </a:p>
      </dgm:t>
    </dgm:pt>
    <dgm:pt modelId="{F6AA7DDD-F8AF-4D33-A0E0-DD8E68F56DD6}" type="pres">
      <dgm:prSet presAssocID="{B126C0F7-5458-46E0-AB80-DADB77A6C35A}" presName="Name9" presStyleLbl="parChTrans1D2" presStyleIdx="2" presStyleCnt="6"/>
      <dgm:spPr/>
      <dgm:t>
        <a:bodyPr/>
        <a:lstStyle/>
        <a:p>
          <a:endParaRPr lang="en-US"/>
        </a:p>
      </dgm:t>
    </dgm:pt>
    <dgm:pt modelId="{CEDDB280-5273-4C8B-A2CA-9D5B90F14602}" type="pres">
      <dgm:prSet presAssocID="{B126C0F7-5458-46E0-AB80-DADB77A6C35A}" presName="connTx" presStyleLbl="parChTrans1D2" presStyleIdx="2" presStyleCnt="6"/>
      <dgm:spPr/>
      <dgm:t>
        <a:bodyPr/>
        <a:lstStyle/>
        <a:p>
          <a:endParaRPr lang="en-US"/>
        </a:p>
      </dgm:t>
    </dgm:pt>
    <dgm:pt modelId="{E6F6504D-1FCC-43B6-8627-F08A6A5EE341}" type="pres">
      <dgm:prSet presAssocID="{2BE996AD-90FE-433D-9E2F-C08F6F773DD3}" presName="node" presStyleLbl="node1" presStyleIdx="2" presStyleCnt="6" custRadScaleRad="106567" custRadScaleInc="4862">
        <dgm:presLayoutVars>
          <dgm:bulletEnabled val="1"/>
        </dgm:presLayoutVars>
      </dgm:prSet>
      <dgm:spPr/>
      <dgm:t>
        <a:bodyPr/>
        <a:lstStyle/>
        <a:p>
          <a:endParaRPr lang="en-US"/>
        </a:p>
      </dgm:t>
    </dgm:pt>
    <dgm:pt modelId="{DDCCA44A-2F01-4665-9FD7-8F2D16D02DE8}" type="pres">
      <dgm:prSet presAssocID="{F755CE30-73F3-49FB-AD6E-8F936184D590}" presName="Name9" presStyleLbl="parChTrans1D2" presStyleIdx="3" presStyleCnt="6"/>
      <dgm:spPr/>
      <dgm:t>
        <a:bodyPr/>
        <a:lstStyle/>
        <a:p>
          <a:endParaRPr lang="en-US"/>
        </a:p>
      </dgm:t>
    </dgm:pt>
    <dgm:pt modelId="{3554B91F-3E90-43AE-9FB7-04207C2E7A83}" type="pres">
      <dgm:prSet presAssocID="{F755CE30-73F3-49FB-AD6E-8F936184D590}" presName="connTx" presStyleLbl="parChTrans1D2" presStyleIdx="3" presStyleCnt="6"/>
      <dgm:spPr/>
      <dgm:t>
        <a:bodyPr/>
        <a:lstStyle/>
        <a:p>
          <a:endParaRPr lang="en-US"/>
        </a:p>
      </dgm:t>
    </dgm:pt>
    <dgm:pt modelId="{E01C4B93-C53B-4CBD-B809-F2512B74C5B4}" type="pres">
      <dgm:prSet presAssocID="{FE758A8A-A516-426D-937D-0056704C8181}" presName="node" presStyleLbl="node1" presStyleIdx="3" presStyleCnt="6" custRadScaleRad="97931" custRadScaleInc="-4725">
        <dgm:presLayoutVars>
          <dgm:bulletEnabled val="1"/>
        </dgm:presLayoutVars>
      </dgm:prSet>
      <dgm:spPr/>
      <dgm:t>
        <a:bodyPr/>
        <a:lstStyle/>
        <a:p>
          <a:pPr rtl="1"/>
          <a:endParaRPr lang="fa-IR"/>
        </a:p>
      </dgm:t>
    </dgm:pt>
    <dgm:pt modelId="{FE07C146-E291-44C9-8D9F-F316B1B773B8}" type="pres">
      <dgm:prSet presAssocID="{BA71DB30-1C11-4002-AC44-14E9C1C80FFD}" presName="Name9" presStyleLbl="parChTrans1D2" presStyleIdx="4" presStyleCnt="6"/>
      <dgm:spPr/>
    </dgm:pt>
    <dgm:pt modelId="{E7A6A491-2A3B-46F9-8C27-8596F091466B}" type="pres">
      <dgm:prSet presAssocID="{BA71DB30-1C11-4002-AC44-14E9C1C80FFD}" presName="connTx" presStyleLbl="parChTrans1D2" presStyleIdx="4" presStyleCnt="6"/>
      <dgm:spPr/>
    </dgm:pt>
    <dgm:pt modelId="{EE22CDFC-4531-44CF-8C1B-4385F7DEB637}" type="pres">
      <dgm:prSet presAssocID="{7E9E3586-E3B8-4559-8DFC-6F71F80E247F}" presName="node" presStyleLbl="node1" presStyleIdx="4" presStyleCnt="6">
        <dgm:presLayoutVars>
          <dgm:bulletEnabled val="1"/>
        </dgm:presLayoutVars>
      </dgm:prSet>
      <dgm:spPr/>
    </dgm:pt>
    <dgm:pt modelId="{2F3B4FA8-A953-4040-9BC6-168A946DF51A}" type="pres">
      <dgm:prSet presAssocID="{C99398C6-55D7-4BD8-A361-3C13E559E62C}" presName="Name9" presStyleLbl="parChTrans1D2" presStyleIdx="5" presStyleCnt="6"/>
      <dgm:spPr/>
      <dgm:t>
        <a:bodyPr/>
        <a:lstStyle/>
        <a:p>
          <a:endParaRPr lang="en-US"/>
        </a:p>
      </dgm:t>
    </dgm:pt>
    <dgm:pt modelId="{A8CC64BC-9063-434E-9769-BDD826644D83}" type="pres">
      <dgm:prSet presAssocID="{C99398C6-55D7-4BD8-A361-3C13E559E62C}" presName="connTx" presStyleLbl="parChTrans1D2" presStyleIdx="5" presStyleCnt="6"/>
      <dgm:spPr/>
      <dgm:t>
        <a:bodyPr/>
        <a:lstStyle/>
        <a:p>
          <a:endParaRPr lang="en-US"/>
        </a:p>
      </dgm:t>
    </dgm:pt>
    <dgm:pt modelId="{01460686-97B0-40E6-BE92-56C470317755}" type="pres">
      <dgm:prSet presAssocID="{7AA6BA8E-8A78-4A7B-9F88-08158C673414}" presName="node" presStyleLbl="node1" presStyleIdx="5" presStyleCnt="6">
        <dgm:presLayoutVars>
          <dgm:bulletEnabled val="1"/>
        </dgm:presLayoutVars>
      </dgm:prSet>
      <dgm:spPr/>
      <dgm:t>
        <a:bodyPr/>
        <a:lstStyle/>
        <a:p>
          <a:endParaRPr lang="en-US"/>
        </a:p>
      </dgm:t>
    </dgm:pt>
  </dgm:ptLst>
  <dgm:cxnLst>
    <dgm:cxn modelId="{B1A55428-28EE-4EA4-A7C8-AAAF8D3B2AB0}" srcId="{95281E41-8D00-4D42-AFB1-CA14513FA9CA}" destId="{FE758A8A-A516-426D-937D-0056704C8181}" srcOrd="3" destOrd="0" parTransId="{F755CE30-73F3-49FB-AD6E-8F936184D590}" sibTransId="{607809EF-40C8-4CAD-8FD0-944C8B5E4AE0}"/>
    <dgm:cxn modelId="{7BA86FE6-59FD-492F-94BC-08B7046AD51A}" type="presOf" srcId="{BA71DB30-1C11-4002-AC44-14E9C1C80FFD}" destId="{FE07C146-E291-44C9-8D9F-F316B1B773B8}" srcOrd="0" destOrd="0" presId="urn:microsoft.com/office/officeart/2005/8/layout/radial1"/>
    <dgm:cxn modelId="{33A8BF73-C134-464B-B269-1064A3FEB4B9}" type="presOf" srcId="{7AA6BA8E-8A78-4A7B-9F88-08158C673414}" destId="{01460686-97B0-40E6-BE92-56C470317755}" srcOrd="0" destOrd="0" presId="urn:microsoft.com/office/officeart/2005/8/layout/radial1"/>
    <dgm:cxn modelId="{26DED034-9694-4D2A-AECE-A84E635A6572}" type="presOf" srcId="{F755CE30-73F3-49FB-AD6E-8F936184D590}" destId="{3554B91F-3E90-43AE-9FB7-04207C2E7A83}" srcOrd="1" destOrd="0" presId="urn:microsoft.com/office/officeart/2005/8/layout/radial1"/>
    <dgm:cxn modelId="{7220368C-E8F0-4272-A4A5-B68BF769B431}" type="presOf" srcId="{B126C0F7-5458-46E0-AB80-DADB77A6C35A}" destId="{F6AA7DDD-F8AF-4D33-A0E0-DD8E68F56DD6}" srcOrd="0" destOrd="0" presId="urn:microsoft.com/office/officeart/2005/8/layout/radial1"/>
    <dgm:cxn modelId="{A9AD4C36-F366-4909-8940-E61706A9ECC0}" srcId="{7DF152EF-92FB-4106-AC9E-9C913F3AC2E9}" destId="{95281E41-8D00-4D42-AFB1-CA14513FA9CA}" srcOrd="0" destOrd="0" parTransId="{CB6DB9A4-E80D-48D0-A987-36542C40EF4E}" sibTransId="{31FB051E-D594-40AD-9CA1-F7FFE3F7DE91}"/>
    <dgm:cxn modelId="{8384D5BF-0A18-4A1B-8F13-19B82BD1A8FE}" type="presOf" srcId="{75C87295-3EAB-431E-9F89-7D3EB64B427A}" destId="{6CDC0DDD-9FA8-44AC-86A7-B937FF7F1119}" srcOrd="0" destOrd="0" presId="urn:microsoft.com/office/officeart/2005/8/layout/radial1"/>
    <dgm:cxn modelId="{FE505BA3-5C28-4DCA-A10D-0CDECEABE6D7}" type="presOf" srcId="{C99398C6-55D7-4BD8-A361-3C13E559E62C}" destId="{A8CC64BC-9063-434E-9769-BDD826644D83}" srcOrd="1" destOrd="0" presId="urn:microsoft.com/office/officeart/2005/8/layout/radial1"/>
    <dgm:cxn modelId="{148B52AD-F9B5-459C-98B4-CFAAF352BEE8}" srcId="{95281E41-8D00-4D42-AFB1-CA14513FA9CA}" destId="{7AA6BA8E-8A78-4A7B-9F88-08158C673414}" srcOrd="5" destOrd="0" parTransId="{C99398C6-55D7-4BD8-A361-3C13E559E62C}" sibTransId="{490E9709-10F0-4BF7-BA6E-0C2D23029BB4}"/>
    <dgm:cxn modelId="{2763FC77-B985-4671-8A86-D27EAD18478C}" type="presOf" srcId="{75C87295-3EAB-431E-9F89-7D3EB64B427A}" destId="{964C06CA-782F-4B76-8561-DED57A2E3ECF}" srcOrd="1" destOrd="0" presId="urn:microsoft.com/office/officeart/2005/8/layout/radial1"/>
    <dgm:cxn modelId="{51E2293A-95D3-4BCD-A38A-0F8D6E9D51DF}" type="presOf" srcId="{95281E41-8D00-4D42-AFB1-CA14513FA9CA}" destId="{0B0DF4DB-7ED6-47CB-8673-2EEF45050D79}" srcOrd="0" destOrd="0" presId="urn:microsoft.com/office/officeart/2005/8/layout/radial1"/>
    <dgm:cxn modelId="{9DDCAF83-BBE1-4A1C-B75F-1CD298330550}" type="presOf" srcId="{64929FF3-730C-4904-8267-66977D7831F9}" destId="{5E04A4BB-AC61-4005-B84D-2346C45E4FE2}" srcOrd="0" destOrd="0" presId="urn:microsoft.com/office/officeart/2005/8/layout/radial1"/>
    <dgm:cxn modelId="{17E82902-B7BE-4BBC-8E55-7DDB06F79FB4}" type="presOf" srcId="{B126C0F7-5458-46E0-AB80-DADB77A6C35A}" destId="{CEDDB280-5273-4C8B-A2CA-9D5B90F14602}" srcOrd="1" destOrd="0" presId="urn:microsoft.com/office/officeart/2005/8/layout/radial1"/>
    <dgm:cxn modelId="{C9E5E27E-A096-4E1D-8317-764D9039C489}" srcId="{95281E41-8D00-4D42-AFB1-CA14513FA9CA}" destId="{B74BB96F-CC4B-46B7-A98F-9BCD3243DF01}" srcOrd="1" destOrd="0" parTransId="{75C87295-3EAB-431E-9F89-7D3EB64B427A}" sibTransId="{6CA8D501-D3A8-414C-A5FC-C79A1FAC2846}"/>
    <dgm:cxn modelId="{FFFAB6AD-BA76-4A05-9D29-1F8819B33172}" type="presOf" srcId="{B74BB96F-CC4B-46B7-A98F-9BCD3243DF01}" destId="{9C1E6FC6-F327-4F33-A183-91798C5A8D32}" srcOrd="0" destOrd="0" presId="urn:microsoft.com/office/officeart/2005/8/layout/radial1"/>
    <dgm:cxn modelId="{78DD3B28-BC98-415E-BE57-F723ADDDD2F5}" srcId="{95281E41-8D00-4D42-AFB1-CA14513FA9CA}" destId="{7E9E3586-E3B8-4559-8DFC-6F71F80E247F}" srcOrd="4" destOrd="0" parTransId="{BA71DB30-1C11-4002-AC44-14E9C1C80FFD}" sibTransId="{D8DCAF4E-2521-4315-88AB-B7B8BB5275E5}"/>
    <dgm:cxn modelId="{69E00AF0-39AC-4647-89C3-19B4E4C7BFAB}" srcId="{95281E41-8D00-4D42-AFB1-CA14513FA9CA}" destId="{2BE996AD-90FE-433D-9E2F-C08F6F773DD3}" srcOrd="2" destOrd="0" parTransId="{B126C0F7-5458-46E0-AB80-DADB77A6C35A}" sibTransId="{A22B4410-D9F5-426F-A454-4C30AEF528F9}"/>
    <dgm:cxn modelId="{CE67D005-1DFA-4BB6-A6FA-61F232170071}" type="presOf" srcId="{FE758A8A-A516-426D-937D-0056704C8181}" destId="{E01C4B93-C53B-4CBD-B809-F2512B74C5B4}" srcOrd="0" destOrd="0" presId="urn:microsoft.com/office/officeart/2005/8/layout/radial1"/>
    <dgm:cxn modelId="{22EDC6D4-9435-45D4-9C24-7F528069F60D}" type="presOf" srcId="{F755CE30-73F3-49FB-AD6E-8F936184D590}" destId="{DDCCA44A-2F01-4665-9FD7-8F2D16D02DE8}" srcOrd="0" destOrd="0" presId="urn:microsoft.com/office/officeart/2005/8/layout/radial1"/>
    <dgm:cxn modelId="{01F22865-3BEF-4078-BDCF-8FF7DD4C6A18}" type="presOf" srcId="{7E9E3586-E3B8-4559-8DFC-6F71F80E247F}" destId="{EE22CDFC-4531-44CF-8C1B-4385F7DEB637}" srcOrd="0" destOrd="0" presId="urn:microsoft.com/office/officeart/2005/8/layout/radial1"/>
    <dgm:cxn modelId="{D5DFF15F-B906-41E0-964A-66575C59BC90}" type="presOf" srcId="{BA71DB30-1C11-4002-AC44-14E9C1C80FFD}" destId="{E7A6A491-2A3B-46F9-8C27-8596F091466B}" srcOrd="1" destOrd="0" presId="urn:microsoft.com/office/officeart/2005/8/layout/radial1"/>
    <dgm:cxn modelId="{19DEA811-3969-498A-BB6F-E7F2EF255966}" type="presOf" srcId="{2BE996AD-90FE-433D-9E2F-C08F6F773DD3}" destId="{E6F6504D-1FCC-43B6-8627-F08A6A5EE341}" srcOrd="0" destOrd="0" presId="urn:microsoft.com/office/officeart/2005/8/layout/radial1"/>
    <dgm:cxn modelId="{CB225BB3-663A-4EB9-85B5-D0FA1198E56E}" type="presOf" srcId="{7DF152EF-92FB-4106-AC9E-9C913F3AC2E9}" destId="{B7E14E53-BB2F-4F58-AFB1-69811D07E887}" srcOrd="0" destOrd="0" presId="urn:microsoft.com/office/officeart/2005/8/layout/radial1"/>
    <dgm:cxn modelId="{BB4D8B33-CA60-450F-AD60-07304B894F93}" srcId="{95281E41-8D00-4D42-AFB1-CA14513FA9CA}" destId="{2D54255F-2812-4B4C-9D79-14BC9D4F5C3F}" srcOrd="0" destOrd="0" parTransId="{64929FF3-730C-4904-8267-66977D7831F9}" sibTransId="{1D42645D-C220-41F6-8202-61A7277141FF}"/>
    <dgm:cxn modelId="{8E29FEA7-761E-43F4-82F1-76D9EE3BE7AE}" type="presOf" srcId="{64929FF3-730C-4904-8267-66977D7831F9}" destId="{30799769-A238-48A9-8B30-6FF9CB56EFAA}" srcOrd="1" destOrd="0" presId="urn:microsoft.com/office/officeart/2005/8/layout/radial1"/>
    <dgm:cxn modelId="{CA29EDBC-391B-43B0-9B66-2BBE3CD8573E}" type="presOf" srcId="{C99398C6-55D7-4BD8-A361-3C13E559E62C}" destId="{2F3B4FA8-A953-4040-9BC6-168A946DF51A}" srcOrd="0" destOrd="0" presId="urn:microsoft.com/office/officeart/2005/8/layout/radial1"/>
    <dgm:cxn modelId="{0DCF7DCE-A2CE-42F3-A569-BE326982D130}" type="presOf" srcId="{2D54255F-2812-4B4C-9D79-14BC9D4F5C3F}" destId="{F85EAFA2-D73A-4C3F-AF1E-F96F7CEA3B03}" srcOrd="0" destOrd="0" presId="urn:microsoft.com/office/officeart/2005/8/layout/radial1"/>
    <dgm:cxn modelId="{5326478E-A551-4181-AD78-034E1B05EF9F}" type="presParOf" srcId="{B7E14E53-BB2F-4F58-AFB1-69811D07E887}" destId="{0B0DF4DB-7ED6-47CB-8673-2EEF45050D79}" srcOrd="0" destOrd="0" presId="urn:microsoft.com/office/officeart/2005/8/layout/radial1"/>
    <dgm:cxn modelId="{80DBCC00-D5D6-4B9C-A238-480F399ED853}" type="presParOf" srcId="{B7E14E53-BB2F-4F58-AFB1-69811D07E887}" destId="{5E04A4BB-AC61-4005-B84D-2346C45E4FE2}" srcOrd="1" destOrd="0" presId="urn:microsoft.com/office/officeart/2005/8/layout/radial1"/>
    <dgm:cxn modelId="{89DB139A-117D-49AD-9118-5CE3B1B12731}" type="presParOf" srcId="{5E04A4BB-AC61-4005-B84D-2346C45E4FE2}" destId="{30799769-A238-48A9-8B30-6FF9CB56EFAA}" srcOrd="0" destOrd="0" presId="urn:microsoft.com/office/officeart/2005/8/layout/radial1"/>
    <dgm:cxn modelId="{B6711A84-6968-4812-B5FB-876341B9D49B}" type="presParOf" srcId="{B7E14E53-BB2F-4F58-AFB1-69811D07E887}" destId="{F85EAFA2-D73A-4C3F-AF1E-F96F7CEA3B03}" srcOrd="2" destOrd="0" presId="urn:microsoft.com/office/officeart/2005/8/layout/radial1"/>
    <dgm:cxn modelId="{D99A386E-4142-417A-80D6-CA6810AE215E}" type="presParOf" srcId="{B7E14E53-BB2F-4F58-AFB1-69811D07E887}" destId="{6CDC0DDD-9FA8-44AC-86A7-B937FF7F1119}" srcOrd="3" destOrd="0" presId="urn:microsoft.com/office/officeart/2005/8/layout/radial1"/>
    <dgm:cxn modelId="{F7D790A1-487D-4E3F-A761-F09A231C609B}" type="presParOf" srcId="{6CDC0DDD-9FA8-44AC-86A7-B937FF7F1119}" destId="{964C06CA-782F-4B76-8561-DED57A2E3ECF}" srcOrd="0" destOrd="0" presId="urn:microsoft.com/office/officeart/2005/8/layout/radial1"/>
    <dgm:cxn modelId="{6CFF23A9-1405-427B-879E-4E302CE18F45}" type="presParOf" srcId="{B7E14E53-BB2F-4F58-AFB1-69811D07E887}" destId="{9C1E6FC6-F327-4F33-A183-91798C5A8D32}" srcOrd="4" destOrd="0" presId="urn:microsoft.com/office/officeart/2005/8/layout/radial1"/>
    <dgm:cxn modelId="{45858901-B9CE-434E-8FAB-14CDBAF2DCAC}" type="presParOf" srcId="{B7E14E53-BB2F-4F58-AFB1-69811D07E887}" destId="{F6AA7DDD-F8AF-4D33-A0E0-DD8E68F56DD6}" srcOrd="5" destOrd="0" presId="urn:microsoft.com/office/officeart/2005/8/layout/radial1"/>
    <dgm:cxn modelId="{7E756A23-E5F5-415D-B09A-5EA13D9C8C1C}" type="presParOf" srcId="{F6AA7DDD-F8AF-4D33-A0E0-DD8E68F56DD6}" destId="{CEDDB280-5273-4C8B-A2CA-9D5B90F14602}" srcOrd="0" destOrd="0" presId="urn:microsoft.com/office/officeart/2005/8/layout/radial1"/>
    <dgm:cxn modelId="{80DEF5C9-4A59-4402-9B0F-3265E1B57234}" type="presParOf" srcId="{B7E14E53-BB2F-4F58-AFB1-69811D07E887}" destId="{E6F6504D-1FCC-43B6-8627-F08A6A5EE341}" srcOrd="6" destOrd="0" presId="urn:microsoft.com/office/officeart/2005/8/layout/radial1"/>
    <dgm:cxn modelId="{4D8EDA5C-2DF4-4FDB-A0A5-3F328599A723}" type="presParOf" srcId="{B7E14E53-BB2F-4F58-AFB1-69811D07E887}" destId="{DDCCA44A-2F01-4665-9FD7-8F2D16D02DE8}" srcOrd="7" destOrd="0" presId="urn:microsoft.com/office/officeart/2005/8/layout/radial1"/>
    <dgm:cxn modelId="{70D109EC-3155-4586-A398-35F61A07D567}" type="presParOf" srcId="{DDCCA44A-2F01-4665-9FD7-8F2D16D02DE8}" destId="{3554B91F-3E90-43AE-9FB7-04207C2E7A83}" srcOrd="0" destOrd="0" presId="urn:microsoft.com/office/officeart/2005/8/layout/radial1"/>
    <dgm:cxn modelId="{B8C652C5-B56D-45DF-B32C-05FF461D2714}" type="presParOf" srcId="{B7E14E53-BB2F-4F58-AFB1-69811D07E887}" destId="{E01C4B93-C53B-4CBD-B809-F2512B74C5B4}" srcOrd="8" destOrd="0" presId="urn:microsoft.com/office/officeart/2005/8/layout/radial1"/>
    <dgm:cxn modelId="{87A99B81-8D2E-4D1F-B35F-FFA7B4470D6D}" type="presParOf" srcId="{B7E14E53-BB2F-4F58-AFB1-69811D07E887}" destId="{FE07C146-E291-44C9-8D9F-F316B1B773B8}" srcOrd="9" destOrd="0" presId="urn:microsoft.com/office/officeart/2005/8/layout/radial1"/>
    <dgm:cxn modelId="{474BC96A-D292-4A03-B802-01959883D83C}" type="presParOf" srcId="{FE07C146-E291-44C9-8D9F-F316B1B773B8}" destId="{E7A6A491-2A3B-46F9-8C27-8596F091466B}" srcOrd="0" destOrd="0" presId="urn:microsoft.com/office/officeart/2005/8/layout/radial1"/>
    <dgm:cxn modelId="{ACC47E56-2A04-4528-A60E-D8463515D27B}" type="presParOf" srcId="{B7E14E53-BB2F-4F58-AFB1-69811D07E887}" destId="{EE22CDFC-4531-44CF-8C1B-4385F7DEB637}" srcOrd="10" destOrd="0" presId="urn:microsoft.com/office/officeart/2005/8/layout/radial1"/>
    <dgm:cxn modelId="{B3BD9826-23A5-4153-9417-97545B2F6CFE}" type="presParOf" srcId="{B7E14E53-BB2F-4F58-AFB1-69811D07E887}" destId="{2F3B4FA8-A953-4040-9BC6-168A946DF51A}" srcOrd="11" destOrd="0" presId="urn:microsoft.com/office/officeart/2005/8/layout/radial1"/>
    <dgm:cxn modelId="{40685CE6-38E0-485E-8CEC-5D3F28C73C65}" type="presParOf" srcId="{2F3B4FA8-A953-4040-9BC6-168A946DF51A}" destId="{A8CC64BC-9063-434E-9769-BDD826644D83}" srcOrd="0" destOrd="0" presId="urn:microsoft.com/office/officeart/2005/8/layout/radial1"/>
    <dgm:cxn modelId="{37FB5D0B-2777-42AC-BFD9-3599390E7C41}" type="presParOf" srcId="{B7E14E53-BB2F-4F58-AFB1-69811D07E887}" destId="{01460686-97B0-40E6-BE92-56C470317755}"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28D5B-E307-4139-BB7B-A0EAF90ACED2}" type="doc">
      <dgm:prSet loTypeId="urn:microsoft.com/office/officeart/2005/8/layout/hierarchy1" loCatId="hierarchy" qsTypeId="urn:microsoft.com/office/officeart/2005/8/quickstyle/3d1" qsCatId="3D" csTypeId="urn:microsoft.com/office/officeart/2005/8/colors/colorful3" csCatId="colorful" phldr="1"/>
      <dgm:spPr/>
      <dgm:t>
        <a:bodyPr/>
        <a:lstStyle/>
        <a:p>
          <a:pPr rtl="1"/>
          <a:endParaRPr lang="fa-IR"/>
        </a:p>
      </dgm:t>
    </dgm:pt>
    <dgm:pt modelId="{B3CBD576-A72B-4BC4-8EEE-63B3ED9BDE25}">
      <dgm:prSet phldrT="[Text]" custT="1"/>
      <dgm:spPr/>
      <dgm:t>
        <a:bodyPr/>
        <a:lstStyle/>
        <a:p>
          <a:pPr rtl="1"/>
          <a:r>
            <a:rPr lang="fa-IR" sz="1600" b="0" dirty="0" smtClean="0">
              <a:latin typeface="Arial Black" pitchFamily="34" charset="0"/>
              <a:cs typeface="B Titr" panose="00000700000000000000" pitchFamily="2" charset="-78"/>
            </a:rPr>
            <a:t>مقاطع</a:t>
          </a:r>
          <a:r>
            <a:rPr lang="fa-IR" sz="1600" b="1" dirty="0" smtClean="0">
              <a:latin typeface="Arial Black" pitchFamily="34" charset="0"/>
              <a:cs typeface="B Nazanin" pitchFamily="2" charset="-78"/>
            </a:rPr>
            <a:t> </a:t>
          </a:r>
          <a:r>
            <a:rPr lang="fa-IR" sz="1600" b="0" dirty="0" smtClean="0">
              <a:latin typeface="Arial Black" pitchFamily="34" charset="0"/>
              <a:cs typeface="B Titr" panose="00000700000000000000" pitchFamily="2" charset="-78"/>
            </a:rPr>
            <a:t>تحصیلی</a:t>
          </a:r>
          <a:endParaRPr lang="fa-IR" sz="1600" b="0" dirty="0">
            <a:cs typeface="B Titr" panose="00000700000000000000" pitchFamily="2" charset="-78"/>
          </a:endParaRPr>
        </a:p>
      </dgm:t>
    </dgm:pt>
    <dgm:pt modelId="{C82A707D-F099-485B-ABA3-60298821A99C}" type="parTrans" cxnId="{63FC5293-99DC-4074-9235-57EE93C917C3}">
      <dgm:prSet/>
      <dgm:spPr/>
      <dgm:t>
        <a:bodyPr/>
        <a:lstStyle/>
        <a:p>
          <a:pPr rtl="1"/>
          <a:endParaRPr lang="fa-IR"/>
        </a:p>
      </dgm:t>
    </dgm:pt>
    <dgm:pt modelId="{2B54FE00-44F7-4855-8083-D5D6661270CE}" type="sibTrans" cxnId="{63FC5293-99DC-4074-9235-57EE93C917C3}">
      <dgm:prSet/>
      <dgm:spPr/>
      <dgm:t>
        <a:bodyPr/>
        <a:lstStyle/>
        <a:p>
          <a:pPr rtl="1"/>
          <a:endParaRPr lang="fa-IR"/>
        </a:p>
      </dgm:t>
    </dgm:pt>
    <dgm:pt modelId="{310CE98B-0EEC-46C4-8DF0-F6C8F64035E5}">
      <dgm:prSet phldrT="[Text]" custT="1"/>
      <dgm:spPr/>
      <dgm:t>
        <a:bodyPr/>
        <a:lstStyle/>
        <a:p>
          <a:pPr rtl="1"/>
          <a:r>
            <a:rPr lang="fa-IR" sz="1000" b="0" dirty="0" smtClean="0">
              <a:latin typeface="Arial Black" pitchFamily="34" charset="0"/>
              <a:cs typeface="B Titr" panose="00000700000000000000" pitchFamily="2" charset="-78"/>
            </a:rPr>
            <a:t>کارشناسی ناپیوسته</a:t>
          </a:r>
          <a:endParaRPr lang="fa-IR" sz="1000" b="0" dirty="0">
            <a:cs typeface="B Titr" panose="00000700000000000000" pitchFamily="2" charset="-78"/>
          </a:endParaRPr>
        </a:p>
      </dgm:t>
    </dgm:pt>
    <dgm:pt modelId="{42D4CD2D-130C-4F87-B960-BF8C4D7BD544}" type="parTrans" cxnId="{0919AA9C-DDD4-437F-A252-A4913B205AB6}">
      <dgm:prSet/>
      <dgm:spPr/>
      <dgm:t>
        <a:bodyPr/>
        <a:lstStyle/>
        <a:p>
          <a:pPr rtl="1"/>
          <a:endParaRPr lang="fa-IR"/>
        </a:p>
      </dgm:t>
    </dgm:pt>
    <dgm:pt modelId="{A90DC393-64D0-4365-A812-C4272CCE14F1}" type="sibTrans" cxnId="{0919AA9C-DDD4-437F-A252-A4913B205AB6}">
      <dgm:prSet/>
      <dgm:spPr/>
      <dgm:t>
        <a:bodyPr/>
        <a:lstStyle/>
        <a:p>
          <a:pPr rtl="1"/>
          <a:endParaRPr lang="fa-IR"/>
        </a:p>
      </dgm:t>
    </dgm:pt>
    <dgm:pt modelId="{BA6A5285-0CED-4342-8800-C30C86CE0F4B}">
      <dgm:prSet phldrT="[Text]" custT="1"/>
      <dgm:spPr/>
      <dgm:t>
        <a:bodyPr/>
        <a:lstStyle/>
        <a:p>
          <a:pPr rtl="1"/>
          <a:r>
            <a:rPr lang="fa-IR" sz="1000" b="0" dirty="0" smtClean="0">
              <a:latin typeface="Arial Black" pitchFamily="34" charset="0"/>
              <a:cs typeface="B Titr" panose="00000700000000000000" pitchFamily="2" charset="-78"/>
            </a:rPr>
            <a:t>هوشبری</a:t>
          </a:r>
          <a:endParaRPr lang="fa-IR" sz="1000" b="0" dirty="0">
            <a:cs typeface="B Titr" panose="00000700000000000000" pitchFamily="2" charset="-78"/>
          </a:endParaRPr>
        </a:p>
      </dgm:t>
    </dgm:pt>
    <dgm:pt modelId="{83EEA35C-4DDD-4B7E-8890-6A31008B2905}" type="parTrans" cxnId="{E41F09A2-206F-497F-AFD7-AD8E445B504D}">
      <dgm:prSet/>
      <dgm:spPr/>
      <dgm:t>
        <a:bodyPr/>
        <a:lstStyle/>
        <a:p>
          <a:pPr rtl="1"/>
          <a:endParaRPr lang="fa-IR"/>
        </a:p>
      </dgm:t>
    </dgm:pt>
    <dgm:pt modelId="{A4D3457F-FF10-4149-9588-072854E6719A}" type="sibTrans" cxnId="{E41F09A2-206F-497F-AFD7-AD8E445B504D}">
      <dgm:prSet/>
      <dgm:spPr/>
      <dgm:t>
        <a:bodyPr/>
        <a:lstStyle/>
        <a:p>
          <a:pPr rtl="1"/>
          <a:endParaRPr lang="fa-IR"/>
        </a:p>
      </dgm:t>
    </dgm:pt>
    <dgm:pt modelId="{0D222501-B9C6-4652-9697-3AE1566AE298}">
      <dgm:prSet phldrT="[Text]" custT="1"/>
      <dgm:spPr/>
      <dgm:t>
        <a:bodyPr/>
        <a:lstStyle/>
        <a:p>
          <a:pPr rtl="1"/>
          <a:r>
            <a:rPr lang="fa-IR" sz="1000" b="0" dirty="0" smtClean="0">
              <a:latin typeface="Arial Black" pitchFamily="34" charset="0"/>
              <a:cs typeface="B Titr" panose="00000700000000000000" pitchFamily="2" charset="-78"/>
            </a:rPr>
            <a:t>علوم آزمایشگاهی </a:t>
          </a:r>
          <a:endParaRPr lang="fa-IR" sz="1000" b="0" dirty="0">
            <a:cs typeface="B Titr" panose="00000700000000000000" pitchFamily="2" charset="-78"/>
          </a:endParaRPr>
        </a:p>
      </dgm:t>
    </dgm:pt>
    <dgm:pt modelId="{7D5C026A-A6AB-4058-A4F9-3C014D70EA4E}" type="parTrans" cxnId="{BE758098-8F1D-49D2-AEDF-720600A972A3}">
      <dgm:prSet/>
      <dgm:spPr/>
      <dgm:t>
        <a:bodyPr/>
        <a:lstStyle/>
        <a:p>
          <a:pPr rtl="1"/>
          <a:endParaRPr lang="fa-IR"/>
        </a:p>
      </dgm:t>
    </dgm:pt>
    <dgm:pt modelId="{D0DF8908-1D6E-43F8-A0E2-F8A8F4E1BBD7}" type="sibTrans" cxnId="{BE758098-8F1D-49D2-AEDF-720600A972A3}">
      <dgm:prSet/>
      <dgm:spPr/>
      <dgm:t>
        <a:bodyPr/>
        <a:lstStyle/>
        <a:p>
          <a:pPr rtl="1"/>
          <a:endParaRPr lang="fa-IR"/>
        </a:p>
      </dgm:t>
    </dgm:pt>
    <dgm:pt modelId="{2B531F2A-069E-48C5-A84D-EF3C70C01F29}">
      <dgm:prSet phldrT="[Text]" custT="1"/>
      <dgm:spPr/>
      <dgm:t>
        <a:bodyPr/>
        <a:lstStyle/>
        <a:p>
          <a:pPr rtl="1"/>
          <a:r>
            <a:rPr lang="fa-IR" sz="1000" b="0" dirty="0" smtClean="0">
              <a:cs typeface="B Titr" panose="00000700000000000000" pitchFamily="2" charset="-78"/>
            </a:rPr>
            <a:t>کارشناسی</a:t>
          </a:r>
          <a:r>
            <a:rPr lang="fa-IR" sz="1000" b="0" dirty="0" smtClean="0">
              <a:latin typeface="Arial Black" pitchFamily="34" charset="0"/>
              <a:cs typeface="B Titr" pitchFamily="2" charset="-78"/>
            </a:rPr>
            <a:t> </a:t>
          </a:r>
          <a:r>
            <a:rPr lang="fa-IR" sz="1000" b="0" dirty="0" smtClean="0">
              <a:cs typeface="B Titr" panose="00000700000000000000" pitchFamily="2" charset="-78"/>
            </a:rPr>
            <a:t>پیوسته</a:t>
          </a:r>
          <a:endParaRPr lang="fa-IR" sz="1000" b="0" dirty="0">
            <a:cs typeface="B Titr" panose="00000700000000000000" pitchFamily="2" charset="-78"/>
          </a:endParaRPr>
        </a:p>
      </dgm:t>
    </dgm:pt>
    <dgm:pt modelId="{A8B99851-F14C-41D9-8A4D-4942B8C5C5F6}" type="parTrans" cxnId="{3968D3F6-086D-4769-9324-35D9F63334E7}">
      <dgm:prSet/>
      <dgm:spPr/>
      <dgm:t>
        <a:bodyPr/>
        <a:lstStyle/>
        <a:p>
          <a:pPr rtl="1"/>
          <a:endParaRPr lang="fa-IR"/>
        </a:p>
      </dgm:t>
    </dgm:pt>
    <dgm:pt modelId="{4FA8D9D5-02EB-4539-A55D-88FFB994DE83}" type="sibTrans" cxnId="{3968D3F6-086D-4769-9324-35D9F63334E7}">
      <dgm:prSet/>
      <dgm:spPr/>
      <dgm:t>
        <a:bodyPr/>
        <a:lstStyle/>
        <a:p>
          <a:pPr rtl="1"/>
          <a:endParaRPr lang="fa-IR"/>
        </a:p>
      </dgm:t>
    </dgm:pt>
    <dgm:pt modelId="{4938A70B-741D-4B8B-B6EC-F52B8EF4EFE6}">
      <dgm:prSet phldrT="[Text]" custT="1"/>
      <dgm:spPr/>
      <dgm:t>
        <a:bodyPr/>
        <a:lstStyle/>
        <a:p>
          <a:pPr rtl="1"/>
          <a:r>
            <a:rPr lang="fa-IR" sz="1000" b="1" dirty="0" smtClean="0">
              <a:latin typeface="Arial Black" pitchFamily="34" charset="0"/>
              <a:cs typeface="B Titr" panose="00000700000000000000" pitchFamily="2" charset="-78"/>
            </a:rPr>
            <a:t>رادیولوژی</a:t>
          </a:r>
          <a:endParaRPr lang="fa-IR" sz="1000" b="1" dirty="0">
            <a:cs typeface="B Titr" panose="00000700000000000000" pitchFamily="2" charset="-78"/>
          </a:endParaRPr>
        </a:p>
      </dgm:t>
    </dgm:pt>
    <dgm:pt modelId="{3B6E88BA-FBB9-49C1-B7FF-72D56B20D507}" type="parTrans" cxnId="{EDA6AB3A-95F7-475D-89E3-110B1399EBFC}">
      <dgm:prSet/>
      <dgm:spPr/>
      <dgm:t>
        <a:bodyPr/>
        <a:lstStyle/>
        <a:p>
          <a:pPr rtl="1"/>
          <a:endParaRPr lang="fa-IR"/>
        </a:p>
      </dgm:t>
    </dgm:pt>
    <dgm:pt modelId="{F4A255BF-B565-4496-8B9B-7E2E4F770F98}" type="sibTrans" cxnId="{EDA6AB3A-95F7-475D-89E3-110B1399EBFC}">
      <dgm:prSet/>
      <dgm:spPr/>
      <dgm:t>
        <a:bodyPr/>
        <a:lstStyle/>
        <a:p>
          <a:pPr rtl="1"/>
          <a:endParaRPr lang="fa-IR"/>
        </a:p>
      </dgm:t>
    </dgm:pt>
    <dgm:pt modelId="{F4372C51-B5C4-4A6C-A636-94AE70FABBD8}">
      <dgm:prSet custT="1"/>
      <dgm:spPr/>
      <dgm:t>
        <a:bodyPr/>
        <a:lstStyle/>
        <a:p>
          <a:pPr rtl="1"/>
          <a:r>
            <a:rPr lang="fa-IR" sz="1000" b="1" dirty="0" smtClean="0">
              <a:latin typeface="Arial Black" pitchFamily="34" charset="0"/>
              <a:cs typeface="B Titr" panose="00000700000000000000" pitchFamily="2" charset="-78"/>
            </a:rPr>
            <a:t>علوم آزمایشگاهی</a:t>
          </a:r>
          <a:endParaRPr lang="en-US" sz="1000" b="1" dirty="0">
            <a:latin typeface="Arial Black" pitchFamily="34" charset="0"/>
            <a:cs typeface="B Titr" panose="00000700000000000000" pitchFamily="2" charset="-78"/>
          </a:endParaRPr>
        </a:p>
      </dgm:t>
    </dgm:pt>
    <dgm:pt modelId="{178B52E2-0F72-4B15-BC06-39E9BB67E035}" type="parTrans" cxnId="{88AB9420-854B-4FE5-A185-F530C4D30498}">
      <dgm:prSet/>
      <dgm:spPr/>
      <dgm:t>
        <a:bodyPr/>
        <a:lstStyle/>
        <a:p>
          <a:pPr rtl="1"/>
          <a:endParaRPr lang="fa-IR"/>
        </a:p>
      </dgm:t>
    </dgm:pt>
    <dgm:pt modelId="{5149C6A0-430D-4EA6-8FB9-83F16F60EF64}" type="sibTrans" cxnId="{88AB9420-854B-4FE5-A185-F530C4D30498}">
      <dgm:prSet/>
      <dgm:spPr/>
      <dgm:t>
        <a:bodyPr/>
        <a:lstStyle/>
        <a:p>
          <a:pPr rtl="1"/>
          <a:endParaRPr lang="fa-IR"/>
        </a:p>
      </dgm:t>
    </dgm:pt>
    <dgm:pt modelId="{E75DB8ED-DE67-4DB9-9FFB-52CEB76ABB4B}">
      <dgm:prSet custT="1"/>
      <dgm:spPr/>
      <dgm:t>
        <a:bodyPr/>
        <a:lstStyle/>
        <a:p>
          <a:pPr rtl="1"/>
          <a:r>
            <a:rPr lang="fa-IR" sz="1000" b="0" dirty="0" smtClean="0">
              <a:latin typeface="Arial Black" pitchFamily="34" charset="0"/>
              <a:cs typeface="B Titr" panose="00000700000000000000" pitchFamily="2" charset="-78"/>
            </a:rPr>
            <a:t>اتاق</a:t>
          </a:r>
          <a:r>
            <a:rPr lang="fa-IR" sz="1000" dirty="0" smtClean="0">
              <a:latin typeface="Arial Black" pitchFamily="34" charset="0"/>
              <a:cs typeface="B Titr" pitchFamily="2" charset="-78"/>
            </a:rPr>
            <a:t> </a:t>
          </a:r>
          <a:r>
            <a:rPr lang="fa-IR" sz="1000" b="0" dirty="0" smtClean="0">
              <a:latin typeface="Arial Black" pitchFamily="34" charset="0"/>
              <a:cs typeface="B Titr" panose="00000700000000000000" pitchFamily="2" charset="-78"/>
            </a:rPr>
            <a:t>عمل</a:t>
          </a:r>
          <a:endParaRPr lang="fa-IR" sz="1000" b="0" dirty="0">
            <a:cs typeface="B Titr" panose="00000700000000000000" pitchFamily="2" charset="-78"/>
          </a:endParaRPr>
        </a:p>
      </dgm:t>
    </dgm:pt>
    <dgm:pt modelId="{A2A7D106-3996-4FCF-9FD8-A1308F3D5A18}" type="parTrans" cxnId="{43137C56-F513-4452-8B57-1A47B3982902}">
      <dgm:prSet/>
      <dgm:spPr/>
      <dgm:t>
        <a:bodyPr/>
        <a:lstStyle/>
        <a:p>
          <a:pPr rtl="1"/>
          <a:endParaRPr lang="fa-IR"/>
        </a:p>
      </dgm:t>
    </dgm:pt>
    <dgm:pt modelId="{F07AC085-0179-4614-BCDE-ED70553986B9}" type="sibTrans" cxnId="{43137C56-F513-4452-8B57-1A47B3982902}">
      <dgm:prSet/>
      <dgm:spPr/>
      <dgm:t>
        <a:bodyPr/>
        <a:lstStyle/>
        <a:p>
          <a:pPr rtl="1"/>
          <a:endParaRPr lang="fa-IR"/>
        </a:p>
      </dgm:t>
    </dgm:pt>
    <dgm:pt modelId="{DBB307D5-8AB3-45D0-A18F-0E159364873E}">
      <dgm:prSet custT="1"/>
      <dgm:spPr/>
      <dgm:t>
        <a:bodyPr/>
        <a:lstStyle/>
        <a:p>
          <a:pPr rtl="1"/>
          <a:r>
            <a:rPr lang="fa-IR" sz="1000" b="0" dirty="0" smtClean="0">
              <a:latin typeface="Arial Black" pitchFamily="34" charset="0"/>
              <a:cs typeface="B Titr" panose="00000700000000000000" pitchFamily="2" charset="-78"/>
            </a:rPr>
            <a:t>هوشبری</a:t>
          </a:r>
          <a:endParaRPr lang="fa-IR" sz="1000" b="0" dirty="0">
            <a:cs typeface="B Titr" panose="00000700000000000000" pitchFamily="2" charset="-78"/>
          </a:endParaRPr>
        </a:p>
      </dgm:t>
    </dgm:pt>
    <dgm:pt modelId="{61307611-0902-4940-894F-6FF4932BC261}" type="parTrans" cxnId="{81D273F1-C59A-427B-A832-28E61E430365}">
      <dgm:prSet/>
      <dgm:spPr/>
      <dgm:t>
        <a:bodyPr/>
        <a:lstStyle/>
        <a:p>
          <a:pPr rtl="1"/>
          <a:endParaRPr lang="fa-IR"/>
        </a:p>
      </dgm:t>
    </dgm:pt>
    <dgm:pt modelId="{317B13BD-4E1D-4BEB-B5E9-0A90103FB4F7}" type="sibTrans" cxnId="{81D273F1-C59A-427B-A832-28E61E430365}">
      <dgm:prSet/>
      <dgm:spPr/>
      <dgm:t>
        <a:bodyPr/>
        <a:lstStyle/>
        <a:p>
          <a:pPr rtl="1"/>
          <a:endParaRPr lang="fa-IR"/>
        </a:p>
      </dgm:t>
    </dgm:pt>
    <dgm:pt modelId="{15E9DF94-D247-45E9-98F1-7FFD99604AA3}">
      <dgm:prSet custT="1"/>
      <dgm:spPr/>
      <dgm:t>
        <a:bodyPr/>
        <a:lstStyle/>
        <a:p>
          <a:pPr rtl="1"/>
          <a:r>
            <a:rPr lang="fa-IR" sz="1000" b="0" dirty="0" smtClean="0">
              <a:latin typeface="Arial Black" pitchFamily="34" charset="0"/>
              <a:cs typeface="B Titr" panose="00000700000000000000" pitchFamily="2" charset="-78"/>
            </a:rPr>
            <a:t>فوریتهای</a:t>
          </a:r>
          <a:r>
            <a:rPr lang="fa-IR" sz="1000" dirty="0" smtClean="0">
              <a:latin typeface="Arial Black" pitchFamily="34" charset="0"/>
              <a:cs typeface="B Nazanin" pitchFamily="2" charset="-78"/>
            </a:rPr>
            <a:t> </a:t>
          </a:r>
          <a:r>
            <a:rPr lang="fa-IR" sz="1000" b="0" dirty="0" smtClean="0">
              <a:latin typeface="Arial Black" pitchFamily="34" charset="0"/>
              <a:cs typeface="B Titr" panose="00000700000000000000" pitchFamily="2" charset="-78"/>
            </a:rPr>
            <a:t>پزشکی</a:t>
          </a:r>
          <a:endParaRPr lang="en-US" sz="1000" b="0" dirty="0">
            <a:latin typeface="Arial Black" pitchFamily="34" charset="0"/>
            <a:cs typeface="B Titr" panose="00000700000000000000" pitchFamily="2" charset="-78"/>
          </a:endParaRPr>
        </a:p>
      </dgm:t>
    </dgm:pt>
    <dgm:pt modelId="{FE908D30-C880-4EAB-BDD8-7B866FC8E1D1}" type="parTrans" cxnId="{63D319A2-FB1A-42A9-AF5F-CDF21AC02111}">
      <dgm:prSet/>
      <dgm:spPr/>
      <dgm:t>
        <a:bodyPr/>
        <a:lstStyle/>
        <a:p>
          <a:pPr rtl="1"/>
          <a:endParaRPr lang="fa-IR"/>
        </a:p>
      </dgm:t>
    </dgm:pt>
    <dgm:pt modelId="{12FDD97B-D764-4B01-944D-8D2A13D6E737}" type="sibTrans" cxnId="{63D319A2-FB1A-42A9-AF5F-CDF21AC02111}">
      <dgm:prSet/>
      <dgm:spPr/>
      <dgm:t>
        <a:bodyPr/>
        <a:lstStyle/>
        <a:p>
          <a:pPr rtl="1"/>
          <a:endParaRPr lang="fa-IR"/>
        </a:p>
      </dgm:t>
    </dgm:pt>
    <dgm:pt modelId="{5046B77B-53F5-420A-860D-176268B1BEDA}">
      <dgm:prSet custT="1"/>
      <dgm:spPr/>
      <dgm:t>
        <a:bodyPr/>
        <a:lstStyle/>
        <a:p>
          <a:pPr rtl="1"/>
          <a:r>
            <a:rPr lang="fa-IR" sz="1000" b="1" dirty="0" smtClean="0">
              <a:cs typeface="B Titr" panose="00000700000000000000" pitchFamily="2" charset="-78"/>
            </a:rPr>
            <a:t>کارشناسی ارشد </a:t>
          </a:r>
          <a:endParaRPr lang="en-US" sz="1000" b="1" dirty="0">
            <a:cs typeface="B Titr" panose="00000700000000000000" pitchFamily="2" charset="-78"/>
          </a:endParaRPr>
        </a:p>
      </dgm:t>
    </dgm:pt>
    <dgm:pt modelId="{2FD02FFE-EEE3-4DF0-A5A2-5666AC24F299}" type="parTrans" cxnId="{DD234D00-49C3-4EA7-A3E2-50E42B816D61}">
      <dgm:prSet/>
      <dgm:spPr/>
      <dgm:t>
        <a:bodyPr/>
        <a:lstStyle/>
        <a:p>
          <a:pPr rtl="1"/>
          <a:endParaRPr lang="fa-IR"/>
        </a:p>
      </dgm:t>
    </dgm:pt>
    <dgm:pt modelId="{48257042-BF7B-4A4D-B69B-382261A36991}" type="sibTrans" cxnId="{DD234D00-49C3-4EA7-A3E2-50E42B816D61}">
      <dgm:prSet/>
      <dgm:spPr/>
      <dgm:t>
        <a:bodyPr/>
        <a:lstStyle/>
        <a:p>
          <a:pPr rtl="1"/>
          <a:endParaRPr lang="fa-IR"/>
        </a:p>
      </dgm:t>
    </dgm:pt>
    <dgm:pt modelId="{B6EFD280-3B68-4DF8-A6A7-A0356671A812}">
      <dgm:prSet custT="1"/>
      <dgm:spPr/>
      <dgm:t>
        <a:bodyPr/>
        <a:lstStyle/>
        <a:p>
          <a:pPr rtl="1"/>
          <a:r>
            <a:rPr lang="fa-IR" sz="1000" b="1" dirty="0" smtClean="0">
              <a:cs typeface="B Titr" pitchFamily="2" charset="-78"/>
            </a:rPr>
            <a:t>اتاق عمل</a:t>
          </a:r>
          <a:endParaRPr lang="fa-IR" sz="1000" b="1" dirty="0">
            <a:cs typeface="B Titr" pitchFamily="2" charset="-78"/>
          </a:endParaRPr>
        </a:p>
      </dgm:t>
    </dgm:pt>
    <dgm:pt modelId="{7E32D28B-7AF6-476A-8437-9625AC263271}" type="parTrans" cxnId="{672FBF15-29C3-4386-A154-35A7D7780055}">
      <dgm:prSet/>
      <dgm:spPr/>
      <dgm:t>
        <a:bodyPr/>
        <a:lstStyle/>
        <a:p>
          <a:pPr rtl="1"/>
          <a:endParaRPr lang="fa-IR"/>
        </a:p>
      </dgm:t>
    </dgm:pt>
    <dgm:pt modelId="{AA97A215-D299-408B-9710-75E9087EF964}" type="sibTrans" cxnId="{672FBF15-29C3-4386-A154-35A7D7780055}">
      <dgm:prSet/>
      <dgm:spPr/>
      <dgm:t>
        <a:bodyPr/>
        <a:lstStyle/>
        <a:p>
          <a:pPr rtl="1"/>
          <a:endParaRPr lang="fa-IR"/>
        </a:p>
      </dgm:t>
    </dgm:pt>
    <dgm:pt modelId="{4E795B62-D97C-4B92-B87F-BA10A945867A}">
      <dgm:prSet custT="1"/>
      <dgm:spPr/>
      <dgm:t>
        <a:bodyPr/>
        <a:lstStyle/>
        <a:p>
          <a:pPr rtl="1"/>
          <a:r>
            <a:rPr lang="fa-IR" sz="1000" b="1" dirty="0" smtClean="0">
              <a:cs typeface="B Titr" pitchFamily="2" charset="-78"/>
            </a:rPr>
            <a:t>نانو تکنولوژی پزشکی</a:t>
          </a:r>
          <a:endParaRPr lang="fa-IR" sz="1000" b="1" dirty="0">
            <a:cs typeface="B Titr" pitchFamily="2" charset="-78"/>
          </a:endParaRPr>
        </a:p>
      </dgm:t>
    </dgm:pt>
    <dgm:pt modelId="{F88DDA04-F1BA-4C55-9B8D-BEDB8A4A504D}" type="parTrans" cxnId="{EF4ECF65-C04D-45E8-956E-A9BE4A9D50FE}">
      <dgm:prSet/>
      <dgm:spPr/>
      <dgm:t>
        <a:bodyPr/>
        <a:lstStyle/>
        <a:p>
          <a:pPr rtl="1"/>
          <a:endParaRPr lang="fa-IR"/>
        </a:p>
      </dgm:t>
    </dgm:pt>
    <dgm:pt modelId="{F613519C-F4C1-46F6-A89C-E4B69D415AF1}" type="sibTrans" cxnId="{EF4ECF65-C04D-45E8-956E-A9BE4A9D50FE}">
      <dgm:prSet/>
      <dgm:spPr/>
      <dgm:t>
        <a:bodyPr/>
        <a:lstStyle/>
        <a:p>
          <a:pPr rtl="1"/>
          <a:endParaRPr lang="fa-IR"/>
        </a:p>
      </dgm:t>
    </dgm:pt>
    <dgm:pt modelId="{B4BDE3AD-0F38-4B66-8BB7-A414258FAD9F}" type="pres">
      <dgm:prSet presAssocID="{96D28D5B-E307-4139-BB7B-A0EAF90ACED2}" presName="hierChild1" presStyleCnt="0">
        <dgm:presLayoutVars>
          <dgm:chPref val="1"/>
          <dgm:dir/>
          <dgm:animOne val="branch"/>
          <dgm:animLvl val="lvl"/>
          <dgm:resizeHandles/>
        </dgm:presLayoutVars>
      </dgm:prSet>
      <dgm:spPr/>
      <dgm:t>
        <a:bodyPr/>
        <a:lstStyle/>
        <a:p>
          <a:pPr rtl="1"/>
          <a:endParaRPr lang="fa-IR"/>
        </a:p>
      </dgm:t>
    </dgm:pt>
    <dgm:pt modelId="{ADEF7354-6EEE-46CB-B435-36A65F624CDB}" type="pres">
      <dgm:prSet presAssocID="{B3CBD576-A72B-4BC4-8EEE-63B3ED9BDE25}" presName="hierRoot1" presStyleCnt="0"/>
      <dgm:spPr/>
    </dgm:pt>
    <dgm:pt modelId="{E2919A41-2BC4-4E1B-B457-79EA5E500F50}" type="pres">
      <dgm:prSet presAssocID="{B3CBD576-A72B-4BC4-8EEE-63B3ED9BDE25}" presName="composite" presStyleCnt="0"/>
      <dgm:spPr/>
    </dgm:pt>
    <dgm:pt modelId="{65806AD6-01FC-431A-B097-4CF187DE56FD}" type="pres">
      <dgm:prSet presAssocID="{B3CBD576-A72B-4BC4-8EEE-63B3ED9BDE25}" presName="background" presStyleLbl="node0" presStyleIdx="0" presStyleCnt="1"/>
      <dgm:spPr/>
    </dgm:pt>
    <dgm:pt modelId="{B345513C-548E-439A-8806-1F0A29ECC57B}" type="pres">
      <dgm:prSet presAssocID="{B3CBD576-A72B-4BC4-8EEE-63B3ED9BDE25}" presName="text" presStyleLbl="fgAcc0" presStyleIdx="0" presStyleCnt="1" custScaleX="402098" custLinFactY="-66263" custLinFactNeighborX="7918" custLinFactNeighborY="-100000">
        <dgm:presLayoutVars>
          <dgm:chPref val="3"/>
        </dgm:presLayoutVars>
      </dgm:prSet>
      <dgm:spPr/>
      <dgm:t>
        <a:bodyPr/>
        <a:lstStyle/>
        <a:p>
          <a:pPr rtl="1"/>
          <a:endParaRPr lang="fa-IR"/>
        </a:p>
      </dgm:t>
    </dgm:pt>
    <dgm:pt modelId="{7A959591-F724-44D8-A4C8-D42E63B60A6E}" type="pres">
      <dgm:prSet presAssocID="{B3CBD576-A72B-4BC4-8EEE-63B3ED9BDE25}" presName="hierChild2" presStyleCnt="0"/>
      <dgm:spPr/>
    </dgm:pt>
    <dgm:pt modelId="{F4BC4DEB-425B-4265-8441-50EBFFADA912}" type="pres">
      <dgm:prSet presAssocID="{42D4CD2D-130C-4F87-B960-BF8C4D7BD544}" presName="Name10" presStyleLbl="parChTrans1D2" presStyleIdx="0" presStyleCnt="3"/>
      <dgm:spPr/>
      <dgm:t>
        <a:bodyPr/>
        <a:lstStyle/>
        <a:p>
          <a:pPr rtl="1"/>
          <a:endParaRPr lang="fa-IR"/>
        </a:p>
      </dgm:t>
    </dgm:pt>
    <dgm:pt modelId="{3319FEDD-71FB-4561-B71F-54BF597F33D0}" type="pres">
      <dgm:prSet presAssocID="{310CE98B-0EEC-46C4-8DF0-F6C8F64035E5}" presName="hierRoot2" presStyleCnt="0"/>
      <dgm:spPr/>
    </dgm:pt>
    <dgm:pt modelId="{2F3F1593-4C1A-42B8-831F-6E287F0259C1}" type="pres">
      <dgm:prSet presAssocID="{310CE98B-0EEC-46C4-8DF0-F6C8F64035E5}" presName="composite2" presStyleCnt="0"/>
      <dgm:spPr/>
    </dgm:pt>
    <dgm:pt modelId="{3A0FD89E-C840-47BE-A8E0-0D0750F3E0C1}" type="pres">
      <dgm:prSet presAssocID="{310CE98B-0EEC-46C4-8DF0-F6C8F64035E5}" presName="background2" presStyleLbl="node2" presStyleIdx="0" presStyleCnt="3"/>
      <dgm:spPr/>
    </dgm:pt>
    <dgm:pt modelId="{E0BC2B46-3014-4BE7-BEF8-94DF1A0C98D3}" type="pres">
      <dgm:prSet presAssocID="{310CE98B-0EEC-46C4-8DF0-F6C8F64035E5}" presName="text2" presStyleLbl="fgAcc2" presStyleIdx="0" presStyleCnt="3" custScaleX="164919" custLinFactNeighborX="-11877" custLinFactNeighborY="39487">
        <dgm:presLayoutVars>
          <dgm:chPref val="3"/>
        </dgm:presLayoutVars>
      </dgm:prSet>
      <dgm:spPr/>
      <dgm:t>
        <a:bodyPr/>
        <a:lstStyle/>
        <a:p>
          <a:pPr rtl="1"/>
          <a:endParaRPr lang="fa-IR"/>
        </a:p>
      </dgm:t>
    </dgm:pt>
    <dgm:pt modelId="{9ABC78D2-2579-4F7F-92BA-E41442E363FA}" type="pres">
      <dgm:prSet presAssocID="{310CE98B-0EEC-46C4-8DF0-F6C8F64035E5}" presName="hierChild3" presStyleCnt="0"/>
      <dgm:spPr/>
    </dgm:pt>
    <dgm:pt modelId="{C03EE07D-B7B4-4641-BDDA-FAA53DC96D85}" type="pres">
      <dgm:prSet presAssocID="{FE908D30-C880-4EAB-BDD8-7B866FC8E1D1}" presName="Name17" presStyleLbl="parChTrans1D3" presStyleIdx="0" presStyleCnt="9"/>
      <dgm:spPr/>
      <dgm:t>
        <a:bodyPr/>
        <a:lstStyle/>
        <a:p>
          <a:pPr rtl="1"/>
          <a:endParaRPr lang="fa-IR"/>
        </a:p>
      </dgm:t>
    </dgm:pt>
    <dgm:pt modelId="{36399B3F-ACA0-4E46-9260-D5E36DF9A2BA}" type="pres">
      <dgm:prSet presAssocID="{15E9DF94-D247-45E9-98F1-7FFD99604AA3}" presName="hierRoot3" presStyleCnt="0"/>
      <dgm:spPr/>
    </dgm:pt>
    <dgm:pt modelId="{6C804BE8-094C-4FAA-9678-D36B88148850}" type="pres">
      <dgm:prSet presAssocID="{15E9DF94-D247-45E9-98F1-7FFD99604AA3}" presName="composite3" presStyleCnt="0"/>
      <dgm:spPr/>
    </dgm:pt>
    <dgm:pt modelId="{8E6DFEC5-EB2A-4204-BBAA-B15387126049}" type="pres">
      <dgm:prSet presAssocID="{15E9DF94-D247-45E9-98F1-7FFD99604AA3}" presName="background3" presStyleLbl="node3" presStyleIdx="0" presStyleCnt="9"/>
      <dgm:spPr/>
    </dgm:pt>
    <dgm:pt modelId="{4B71CEDA-9B8F-4556-9BA9-FE19329EC610}" type="pres">
      <dgm:prSet presAssocID="{15E9DF94-D247-45E9-98F1-7FFD99604AA3}" presName="text3" presStyleLbl="fgAcc3" presStyleIdx="0" presStyleCnt="9" custScaleX="146063" custLinFactY="33010" custLinFactNeighborY="100000">
        <dgm:presLayoutVars>
          <dgm:chPref val="3"/>
        </dgm:presLayoutVars>
      </dgm:prSet>
      <dgm:spPr/>
      <dgm:t>
        <a:bodyPr/>
        <a:lstStyle/>
        <a:p>
          <a:pPr rtl="1"/>
          <a:endParaRPr lang="fa-IR"/>
        </a:p>
      </dgm:t>
    </dgm:pt>
    <dgm:pt modelId="{552D29B8-2CB4-4DD8-92C7-34EF26C6254A}" type="pres">
      <dgm:prSet presAssocID="{15E9DF94-D247-45E9-98F1-7FFD99604AA3}" presName="hierChild4" presStyleCnt="0"/>
      <dgm:spPr/>
    </dgm:pt>
    <dgm:pt modelId="{A9324351-9661-496B-84E7-C5822E72CBB9}" type="pres">
      <dgm:prSet presAssocID="{83EEA35C-4DDD-4B7E-8890-6A31008B2905}" presName="Name17" presStyleLbl="parChTrans1D3" presStyleIdx="1" presStyleCnt="9"/>
      <dgm:spPr/>
      <dgm:t>
        <a:bodyPr/>
        <a:lstStyle/>
        <a:p>
          <a:pPr rtl="1"/>
          <a:endParaRPr lang="fa-IR"/>
        </a:p>
      </dgm:t>
    </dgm:pt>
    <dgm:pt modelId="{4498EAB8-C489-4C84-82C5-F6E0492ED9A9}" type="pres">
      <dgm:prSet presAssocID="{BA6A5285-0CED-4342-8800-C30C86CE0F4B}" presName="hierRoot3" presStyleCnt="0"/>
      <dgm:spPr/>
    </dgm:pt>
    <dgm:pt modelId="{37288542-8677-4046-8439-CAD2121D409D}" type="pres">
      <dgm:prSet presAssocID="{BA6A5285-0CED-4342-8800-C30C86CE0F4B}" presName="composite3" presStyleCnt="0"/>
      <dgm:spPr/>
    </dgm:pt>
    <dgm:pt modelId="{81085B76-F1FA-4312-98AE-F78E86A1C780}" type="pres">
      <dgm:prSet presAssocID="{BA6A5285-0CED-4342-8800-C30C86CE0F4B}" presName="background3" presStyleLbl="node3" presStyleIdx="1" presStyleCnt="9"/>
      <dgm:spPr/>
    </dgm:pt>
    <dgm:pt modelId="{5984F7A0-860B-4959-9D36-74510EA812EF}" type="pres">
      <dgm:prSet presAssocID="{BA6A5285-0CED-4342-8800-C30C86CE0F4B}" presName="text3" presStyleLbl="fgAcc3" presStyleIdx="1" presStyleCnt="9" custLinFactY="35088" custLinFactNeighborX="6599" custLinFactNeighborY="100000">
        <dgm:presLayoutVars>
          <dgm:chPref val="3"/>
        </dgm:presLayoutVars>
      </dgm:prSet>
      <dgm:spPr/>
      <dgm:t>
        <a:bodyPr/>
        <a:lstStyle/>
        <a:p>
          <a:pPr rtl="1"/>
          <a:endParaRPr lang="fa-IR"/>
        </a:p>
      </dgm:t>
    </dgm:pt>
    <dgm:pt modelId="{0E17808B-7103-4658-9EBC-3E41B546EDF7}" type="pres">
      <dgm:prSet presAssocID="{BA6A5285-0CED-4342-8800-C30C86CE0F4B}" presName="hierChild4" presStyleCnt="0"/>
      <dgm:spPr/>
    </dgm:pt>
    <dgm:pt modelId="{06404981-31AC-4C64-B0BB-A56D9CB11B4D}" type="pres">
      <dgm:prSet presAssocID="{7D5C026A-A6AB-4058-A4F9-3C014D70EA4E}" presName="Name17" presStyleLbl="parChTrans1D3" presStyleIdx="2" presStyleCnt="9"/>
      <dgm:spPr/>
      <dgm:t>
        <a:bodyPr/>
        <a:lstStyle/>
        <a:p>
          <a:pPr rtl="1"/>
          <a:endParaRPr lang="fa-IR"/>
        </a:p>
      </dgm:t>
    </dgm:pt>
    <dgm:pt modelId="{3E92BF18-0EB4-416B-90FA-230CFAED7194}" type="pres">
      <dgm:prSet presAssocID="{0D222501-B9C6-4652-9697-3AE1566AE298}" presName="hierRoot3" presStyleCnt="0"/>
      <dgm:spPr/>
    </dgm:pt>
    <dgm:pt modelId="{00803F5C-1D88-45CC-8A26-2404AB344978}" type="pres">
      <dgm:prSet presAssocID="{0D222501-B9C6-4652-9697-3AE1566AE298}" presName="composite3" presStyleCnt="0"/>
      <dgm:spPr/>
    </dgm:pt>
    <dgm:pt modelId="{43AF5E21-E275-4742-BE7D-10A450C99373}" type="pres">
      <dgm:prSet presAssocID="{0D222501-B9C6-4652-9697-3AE1566AE298}" presName="background3" presStyleLbl="node3" presStyleIdx="2" presStyleCnt="9"/>
      <dgm:spPr/>
    </dgm:pt>
    <dgm:pt modelId="{36094595-9E51-4CF7-AAE6-12E346CA4F17}" type="pres">
      <dgm:prSet presAssocID="{0D222501-B9C6-4652-9697-3AE1566AE298}" presName="text3" presStyleLbl="fgAcc3" presStyleIdx="2" presStyleCnt="9" custScaleX="166419" custLinFactY="33009" custLinFactNeighborX="4513" custLinFactNeighborY="100000">
        <dgm:presLayoutVars>
          <dgm:chPref val="3"/>
        </dgm:presLayoutVars>
      </dgm:prSet>
      <dgm:spPr/>
      <dgm:t>
        <a:bodyPr/>
        <a:lstStyle/>
        <a:p>
          <a:pPr rtl="1"/>
          <a:endParaRPr lang="fa-IR"/>
        </a:p>
      </dgm:t>
    </dgm:pt>
    <dgm:pt modelId="{34D448F0-48BD-4266-A840-6BF45FD7AACA}" type="pres">
      <dgm:prSet presAssocID="{0D222501-B9C6-4652-9697-3AE1566AE298}" presName="hierChild4" presStyleCnt="0"/>
      <dgm:spPr/>
    </dgm:pt>
    <dgm:pt modelId="{298AB693-87F9-48F1-B359-C9924AE3AF1B}" type="pres">
      <dgm:prSet presAssocID="{2FD02FFE-EEE3-4DF0-A5A2-5666AC24F299}" presName="Name10" presStyleLbl="parChTrans1D2" presStyleIdx="1" presStyleCnt="3"/>
      <dgm:spPr/>
      <dgm:t>
        <a:bodyPr/>
        <a:lstStyle/>
        <a:p>
          <a:pPr rtl="1"/>
          <a:endParaRPr lang="fa-IR"/>
        </a:p>
      </dgm:t>
    </dgm:pt>
    <dgm:pt modelId="{7E9F7055-2E07-43C1-BFC5-32BD011A45D1}" type="pres">
      <dgm:prSet presAssocID="{5046B77B-53F5-420A-860D-176268B1BEDA}" presName="hierRoot2" presStyleCnt="0"/>
      <dgm:spPr/>
    </dgm:pt>
    <dgm:pt modelId="{6C66C100-FFEF-4AA0-91EC-3522DA440554}" type="pres">
      <dgm:prSet presAssocID="{5046B77B-53F5-420A-860D-176268B1BEDA}" presName="composite2" presStyleCnt="0"/>
      <dgm:spPr/>
    </dgm:pt>
    <dgm:pt modelId="{A30C5232-1EB0-4AD2-A908-E111F8F55FC7}" type="pres">
      <dgm:prSet presAssocID="{5046B77B-53F5-420A-860D-176268B1BEDA}" presName="background2" presStyleLbl="node2" presStyleIdx="1" presStyleCnt="3"/>
      <dgm:spPr/>
    </dgm:pt>
    <dgm:pt modelId="{05EF7DC6-E257-42C4-8EA1-ED5298224961}" type="pres">
      <dgm:prSet presAssocID="{5046B77B-53F5-420A-860D-176268B1BEDA}" presName="text2" presStyleLbl="fgAcc2" presStyleIdx="1" presStyleCnt="3" custScaleX="140400" custLinFactNeighborX="44594" custLinFactNeighborY="31621">
        <dgm:presLayoutVars>
          <dgm:chPref val="3"/>
        </dgm:presLayoutVars>
      </dgm:prSet>
      <dgm:spPr/>
      <dgm:t>
        <a:bodyPr/>
        <a:lstStyle/>
        <a:p>
          <a:pPr rtl="1"/>
          <a:endParaRPr lang="fa-IR"/>
        </a:p>
      </dgm:t>
    </dgm:pt>
    <dgm:pt modelId="{5824656A-BA52-4FF9-B3E6-8A6E995D8F98}" type="pres">
      <dgm:prSet presAssocID="{5046B77B-53F5-420A-860D-176268B1BEDA}" presName="hierChild3" presStyleCnt="0"/>
      <dgm:spPr/>
    </dgm:pt>
    <dgm:pt modelId="{1C61C07E-0281-4452-BBED-88FCE5C1B74E}" type="pres">
      <dgm:prSet presAssocID="{7E32D28B-7AF6-476A-8437-9625AC263271}" presName="Name17" presStyleLbl="parChTrans1D3" presStyleIdx="3" presStyleCnt="9"/>
      <dgm:spPr/>
    </dgm:pt>
    <dgm:pt modelId="{22807452-D7AC-4F7B-BCE4-B67836C03E72}" type="pres">
      <dgm:prSet presAssocID="{B6EFD280-3B68-4DF8-A6A7-A0356671A812}" presName="hierRoot3" presStyleCnt="0"/>
      <dgm:spPr/>
    </dgm:pt>
    <dgm:pt modelId="{33FAD99B-8E26-4549-9B15-3653995483E6}" type="pres">
      <dgm:prSet presAssocID="{B6EFD280-3B68-4DF8-A6A7-A0356671A812}" presName="composite3" presStyleCnt="0"/>
      <dgm:spPr/>
    </dgm:pt>
    <dgm:pt modelId="{B9E76F5D-9381-4A4B-9D88-244FD5DE8417}" type="pres">
      <dgm:prSet presAssocID="{B6EFD280-3B68-4DF8-A6A7-A0356671A812}" presName="background3" presStyleLbl="node3" presStyleIdx="3" presStyleCnt="9"/>
      <dgm:spPr/>
    </dgm:pt>
    <dgm:pt modelId="{2BA61CCD-2839-4509-B397-CBBABB1D0D78}" type="pres">
      <dgm:prSet presAssocID="{B6EFD280-3B68-4DF8-A6A7-A0356671A812}" presName="text3" presStyleLbl="fgAcc3" presStyleIdx="3" presStyleCnt="9">
        <dgm:presLayoutVars>
          <dgm:chPref val="3"/>
        </dgm:presLayoutVars>
      </dgm:prSet>
      <dgm:spPr/>
      <dgm:t>
        <a:bodyPr/>
        <a:lstStyle/>
        <a:p>
          <a:pPr rtl="1"/>
          <a:endParaRPr lang="fa-IR"/>
        </a:p>
      </dgm:t>
    </dgm:pt>
    <dgm:pt modelId="{59D18CDB-B346-47C7-9C3D-CC5645926764}" type="pres">
      <dgm:prSet presAssocID="{B6EFD280-3B68-4DF8-A6A7-A0356671A812}" presName="hierChild4" presStyleCnt="0"/>
      <dgm:spPr/>
    </dgm:pt>
    <dgm:pt modelId="{D097287E-F539-4766-B5D1-3B862DA6D6AE}" type="pres">
      <dgm:prSet presAssocID="{F88DDA04-F1BA-4C55-9B8D-BEDB8A4A504D}" presName="Name17" presStyleLbl="parChTrans1D3" presStyleIdx="4" presStyleCnt="9"/>
      <dgm:spPr/>
    </dgm:pt>
    <dgm:pt modelId="{5E72E0CB-1751-4178-93B4-EBECD7F9FBF3}" type="pres">
      <dgm:prSet presAssocID="{4E795B62-D97C-4B92-B87F-BA10A945867A}" presName="hierRoot3" presStyleCnt="0"/>
      <dgm:spPr/>
    </dgm:pt>
    <dgm:pt modelId="{C16CFE94-2B42-4570-B02E-BDB0759C5262}" type="pres">
      <dgm:prSet presAssocID="{4E795B62-D97C-4B92-B87F-BA10A945867A}" presName="composite3" presStyleCnt="0"/>
      <dgm:spPr/>
    </dgm:pt>
    <dgm:pt modelId="{48D0B089-DC7F-4C56-BAC4-16107340A7AE}" type="pres">
      <dgm:prSet presAssocID="{4E795B62-D97C-4B92-B87F-BA10A945867A}" presName="background3" presStyleLbl="node3" presStyleIdx="4" presStyleCnt="9"/>
      <dgm:spPr/>
    </dgm:pt>
    <dgm:pt modelId="{A4DC7DF4-33F7-4A4E-89B3-CC8DD76F53F1}" type="pres">
      <dgm:prSet presAssocID="{4E795B62-D97C-4B92-B87F-BA10A945867A}" presName="text3" presStyleLbl="fgAcc3" presStyleIdx="4" presStyleCnt="9">
        <dgm:presLayoutVars>
          <dgm:chPref val="3"/>
        </dgm:presLayoutVars>
      </dgm:prSet>
      <dgm:spPr/>
      <dgm:t>
        <a:bodyPr/>
        <a:lstStyle/>
        <a:p>
          <a:pPr rtl="1"/>
          <a:endParaRPr lang="fa-IR"/>
        </a:p>
      </dgm:t>
    </dgm:pt>
    <dgm:pt modelId="{7578C754-808B-43DC-9AB0-E35B47C8AFE3}" type="pres">
      <dgm:prSet presAssocID="{4E795B62-D97C-4B92-B87F-BA10A945867A}" presName="hierChild4" presStyleCnt="0"/>
      <dgm:spPr/>
    </dgm:pt>
    <dgm:pt modelId="{2E902588-81B5-4CBE-9F6C-B085FF54AA4B}" type="pres">
      <dgm:prSet presAssocID="{A8B99851-F14C-41D9-8A4D-4942B8C5C5F6}" presName="Name10" presStyleLbl="parChTrans1D2" presStyleIdx="2" presStyleCnt="3"/>
      <dgm:spPr/>
      <dgm:t>
        <a:bodyPr/>
        <a:lstStyle/>
        <a:p>
          <a:pPr rtl="1"/>
          <a:endParaRPr lang="fa-IR"/>
        </a:p>
      </dgm:t>
    </dgm:pt>
    <dgm:pt modelId="{85C9989E-2267-411E-BF85-D8E047692231}" type="pres">
      <dgm:prSet presAssocID="{2B531F2A-069E-48C5-A84D-EF3C70C01F29}" presName="hierRoot2" presStyleCnt="0"/>
      <dgm:spPr/>
    </dgm:pt>
    <dgm:pt modelId="{29918026-7787-412B-AC3C-BD52A52AEAB7}" type="pres">
      <dgm:prSet presAssocID="{2B531F2A-069E-48C5-A84D-EF3C70C01F29}" presName="composite2" presStyleCnt="0"/>
      <dgm:spPr/>
    </dgm:pt>
    <dgm:pt modelId="{3DD9DAD0-B32F-4F6F-B50A-F748E879681D}" type="pres">
      <dgm:prSet presAssocID="{2B531F2A-069E-48C5-A84D-EF3C70C01F29}" presName="background2" presStyleLbl="node2" presStyleIdx="2" presStyleCnt="3"/>
      <dgm:spPr/>
    </dgm:pt>
    <dgm:pt modelId="{57161E18-AA5E-43B4-BBB7-A6B1608DDDFB}" type="pres">
      <dgm:prSet presAssocID="{2B531F2A-069E-48C5-A84D-EF3C70C01F29}" presName="text2" presStyleLbl="fgAcc2" presStyleIdx="2" presStyleCnt="3" custScaleX="185737" custLinFactX="8216" custLinFactNeighborX="100000" custLinFactNeighborY="-10391">
        <dgm:presLayoutVars>
          <dgm:chPref val="3"/>
        </dgm:presLayoutVars>
      </dgm:prSet>
      <dgm:spPr/>
      <dgm:t>
        <a:bodyPr/>
        <a:lstStyle/>
        <a:p>
          <a:pPr rtl="1"/>
          <a:endParaRPr lang="fa-IR"/>
        </a:p>
      </dgm:t>
    </dgm:pt>
    <dgm:pt modelId="{20064A04-2EAA-4D09-8737-4C5B96377525}" type="pres">
      <dgm:prSet presAssocID="{2B531F2A-069E-48C5-A84D-EF3C70C01F29}" presName="hierChild3" presStyleCnt="0"/>
      <dgm:spPr/>
    </dgm:pt>
    <dgm:pt modelId="{1B1536C6-CDAB-4FAB-BA66-3729D5600CFF}" type="pres">
      <dgm:prSet presAssocID="{A2A7D106-3996-4FCF-9FD8-A1308F3D5A18}" presName="Name17" presStyleLbl="parChTrans1D3" presStyleIdx="5" presStyleCnt="9"/>
      <dgm:spPr/>
      <dgm:t>
        <a:bodyPr/>
        <a:lstStyle/>
        <a:p>
          <a:pPr rtl="1"/>
          <a:endParaRPr lang="fa-IR"/>
        </a:p>
      </dgm:t>
    </dgm:pt>
    <dgm:pt modelId="{659A0F39-0E36-44DC-809C-EBCE26A991D5}" type="pres">
      <dgm:prSet presAssocID="{E75DB8ED-DE67-4DB9-9FFB-52CEB76ABB4B}" presName="hierRoot3" presStyleCnt="0"/>
      <dgm:spPr/>
    </dgm:pt>
    <dgm:pt modelId="{75894DA5-655A-42E4-9E47-9C35EEAA7647}" type="pres">
      <dgm:prSet presAssocID="{E75DB8ED-DE67-4DB9-9FFB-52CEB76ABB4B}" presName="composite3" presStyleCnt="0"/>
      <dgm:spPr/>
    </dgm:pt>
    <dgm:pt modelId="{B4B5B3BE-0442-4CA5-9ED9-D060FA87833A}" type="pres">
      <dgm:prSet presAssocID="{E75DB8ED-DE67-4DB9-9FFB-52CEB76ABB4B}" presName="background3" presStyleLbl="node3" presStyleIdx="5" presStyleCnt="9"/>
      <dgm:spPr/>
    </dgm:pt>
    <dgm:pt modelId="{E2EC394C-14B6-4E22-9D30-C2EB39C2D0DB}" type="pres">
      <dgm:prSet presAssocID="{E75DB8ED-DE67-4DB9-9FFB-52CEB76ABB4B}" presName="text3" presStyleLbl="fgAcc3" presStyleIdx="5" presStyleCnt="9" custLinFactY="28853" custLinFactNeighborX="1320" custLinFactNeighborY="100000">
        <dgm:presLayoutVars>
          <dgm:chPref val="3"/>
        </dgm:presLayoutVars>
      </dgm:prSet>
      <dgm:spPr/>
      <dgm:t>
        <a:bodyPr/>
        <a:lstStyle/>
        <a:p>
          <a:pPr rtl="1"/>
          <a:endParaRPr lang="fa-IR"/>
        </a:p>
      </dgm:t>
    </dgm:pt>
    <dgm:pt modelId="{46595EBE-B014-41A6-8B2E-B181A6F0823F}" type="pres">
      <dgm:prSet presAssocID="{E75DB8ED-DE67-4DB9-9FFB-52CEB76ABB4B}" presName="hierChild4" presStyleCnt="0"/>
      <dgm:spPr/>
    </dgm:pt>
    <dgm:pt modelId="{FF720F3A-F9C9-41F8-8D75-72EF3A716032}" type="pres">
      <dgm:prSet presAssocID="{61307611-0902-4940-894F-6FF4932BC261}" presName="Name17" presStyleLbl="parChTrans1D3" presStyleIdx="6" presStyleCnt="9"/>
      <dgm:spPr/>
      <dgm:t>
        <a:bodyPr/>
        <a:lstStyle/>
        <a:p>
          <a:pPr rtl="1"/>
          <a:endParaRPr lang="fa-IR"/>
        </a:p>
      </dgm:t>
    </dgm:pt>
    <dgm:pt modelId="{492BD763-33C1-45E8-9F76-413E00C42E29}" type="pres">
      <dgm:prSet presAssocID="{DBB307D5-8AB3-45D0-A18F-0E159364873E}" presName="hierRoot3" presStyleCnt="0"/>
      <dgm:spPr/>
    </dgm:pt>
    <dgm:pt modelId="{AE64ADA1-7422-4279-9484-44036F1F60FB}" type="pres">
      <dgm:prSet presAssocID="{DBB307D5-8AB3-45D0-A18F-0E159364873E}" presName="composite3" presStyleCnt="0"/>
      <dgm:spPr/>
    </dgm:pt>
    <dgm:pt modelId="{6A2F3348-D3CE-4738-A9D5-29159962F181}" type="pres">
      <dgm:prSet presAssocID="{DBB307D5-8AB3-45D0-A18F-0E159364873E}" presName="background3" presStyleLbl="node3" presStyleIdx="6" presStyleCnt="9"/>
      <dgm:spPr/>
    </dgm:pt>
    <dgm:pt modelId="{43251F14-FC92-44BB-AB47-9C3C99EC65B9}" type="pres">
      <dgm:prSet presAssocID="{DBB307D5-8AB3-45D0-A18F-0E159364873E}" presName="text3" presStyleLbl="fgAcc3" presStyleIdx="6" presStyleCnt="9" custLinFactY="30931" custLinFactNeighborX="14517" custLinFactNeighborY="100000">
        <dgm:presLayoutVars>
          <dgm:chPref val="3"/>
        </dgm:presLayoutVars>
      </dgm:prSet>
      <dgm:spPr/>
      <dgm:t>
        <a:bodyPr/>
        <a:lstStyle/>
        <a:p>
          <a:pPr rtl="1"/>
          <a:endParaRPr lang="fa-IR"/>
        </a:p>
      </dgm:t>
    </dgm:pt>
    <dgm:pt modelId="{2EE55C22-4C1E-4022-9EFF-A1778F334F00}" type="pres">
      <dgm:prSet presAssocID="{DBB307D5-8AB3-45D0-A18F-0E159364873E}" presName="hierChild4" presStyleCnt="0"/>
      <dgm:spPr/>
    </dgm:pt>
    <dgm:pt modelId="{FA3B5D58-CB2A-4E37-AE78-F6A58F5FCF17}" type="pres">
      <dgm:prSet presAssocID="{3B6E88BA-FBB9-49C1-B7FF-72D56B20D507}" presName="Name17" presStyleLbl="parChTrans1D3" presStyleIdx="7" presStyleCnt="9"/>
      <dgm:spPr/>
      <dgm:t>
        <a:bodyPr/>
        <a:lstStyle/>
        <a:p>
          <a:pPr rtl="1"/>
          <a:endParaRPr lang="fa-IR"/>
        </a:p>
      </dgm:t>
    </dgm:pt>
    <dgm:pt modelId="{9136DADA-5B5F-406B-8070-ACA1E7DD02D2}" type="pres">
      <dgm:prSet presAssocID="{4938A70B-741D-4B8B-B6EC-F52B8EF4EFE6}" presName="hierRoot3" presStyleCnt="0"/>
      <dgm:spPr/>
    </dgm:pt>
    <dgm:pt modelId="{B4D26BFC-A375-4B55-A275-8E0B216B86FE}" type="pres">
      <dgm:prSet presAssocID="{4938A70B-741D-4B8B-B6EC-F52B8EF4EFE6}" presName="composite3" presStyleCnt="0"/>
      <dgm:spPr/>
    </dgm:pt>
    <dgm:pt modelId="{412A4074-DCFA-48F2-B39D-63A395E59326}" type="pres">
      <dgm:prSet presAssocID="{4938A70B-741D-4B8B-B6EC-F52B8EF4EFE6}" presName="background3" presStyleLbl="node3" presStyleIdx="7" presStyleCnt="9"/>
      <dgm:spPr/>
    </dgm:pt>
    <dgm:pt modelId="{811FFF49-AAF5-45D1-8620-F3953C740D96}" type="pres">
      <dgm:prSet presAssocID="{4938A70B-741D-4B8B-B6EC-F52B8EF4EFE6}" presName="text3" presStyleLbl="fgAcc3" presStyleIdx="7" presStyleCnt="9" custLinFactY="30931" custLinFactNeighborX="9238" custLinFactNeighborY="100000">
        <dgm:presLayoutVars>
          <dgm:chPref val="3"/>
        </dgm:presLayoutVars>
      </dgm:prSet>
      <dgm:spPr/>
      <dgm:t>
        <a:bodyPr/>
        <a:lstStyle/>
        <a:p>
          <a:pPr rtl="1"/>
          <a:endParaRPr lang="fa-IR"/>
        </a:p>
      </dgm:t>
    </dgm:pt>
    <dgm:pt modelId="{9E7B9B35-B2C0-45B7-9543-CF6AA739C4B2}" type="pres">
      <dgm:prSet presAssocID="{4938A70B-741D-4B8B-B6EC-F52B8EF4EFE6}" presName="hierChild4" presStyleCnt="0"/>
      <dgm:spPr/>
    </dgm:pt>
    <dgm:pt modelId="{0ADE755B-3B09-4DAE-8238-7AD8A8FAE18B}" type="pres">
      <dgm:prSet presAssocID="{178B52E2-0F72-4B15-BC06-39E9BB67E035}" presName="Name17" presStyleLbl="parChTrans1D3" presStyleIdx="8" presStyleCnt="9"/>
      <dgm:spPr/>
      <dgm:t>
        <a:bodyPr/>
        <a:lstStyle/>
        <a:p>
          <a:pPr rtl="1"/>
          <a:endParaRPr lang="fa-IR"/>
        </a:p>
      </dgm:t>
    </dgm:pt>
    <dgm:pt modelId="{5DC943C2-F09C-43CA-A444-C539F45A7978}" type="pres">
      <dgm:prSet presAssocID="{F4372C51-B5C4-4A6C-A636-94AE70FABBD8}" presName="hierRoot3" presStyleCnt="0"/>
      <dgm:spPr/>
    </dgm:pt>
    <dgm:pt modelId="{935CBE86-ACA8-4A49-8920-8A90F7E5A2C2}" type="pres">
      <dgm:prSet presAssocID="{F4372C51-B5C4-4A6C-A636-94AE70FABBD8}" presName="composite3" presStyleCnt="0"/>
      <dgm:spPr/>
    </dgm:pt>
    <dgm:pt modelId="{2AAE12CA-75F8-4B1F-8E6B-234100703466}" type="pres">
      <dgm:prSet presAssocID="{F4372C51-B5C4-4A6C-A636-94AE70FABBD8}" presName="background3" presStyleLbl="node3" presStyleIdx="8" presStyleCnt="9"/>
      <dgm:spPr/>
    </dgm:pt>
    <dgm:pt modelId="{CE5B0635-27AF-4F3F-8E13-83C5BA41038C}" type="pres">
      <dgm:prSet presAssocID="{F4372C51-B5C4-4A6C-A636-94AE70FABBD8}" presName="text3" presStyleLbl="fgAcc3" presStyleIdx="8" presStyleCnt="9" custLinFactY="35088" custLinFactNeighborX="9238" custLinFactNeighborY="100000">
        <dgm:presLayoutVars>
          <dgm:chPref val="3"/>
        </dgm:presLayoutVars>
      </dgm:prSet>
      <dgm:spPr/>
      <dgm:t>
        <a:bodyPr/>
        <a:lstStyle/>
        <a:p>
          <a:pPr rtl="1"/>
          <a:endParaRPr lang="fa-IR"/>
        </a:p>
      </dgm:t>
    </dgm:pt>
    <dgm:pt modelId="{99E5C554-9F56-4845-B8B9-887E901871C0}" type="pres">
      <dgm:prSet presAssocID="{F4372C51-B5C4-4A6C-A636-94AE70FABBD8}" presName="hierChild4" presStyleCnt="0"/>
      <dgm:spPr/>
    </dgm:pt>
  </dgm:ptLst>
  <dgm:cxnLst>
    <dgm:cxn modelId="{3968D3F6-086D-4769-9324-35D9F63334E7}" srcId="{B3CBD576-A72B-4BC4-8EEE-63B3ED9BDE25}" destId="{2B531F2A-069E-48C5-A84D-EF3C70C01F29}" srcOrd="2" destOrd="0" parTransId="{A8B99851-F14C-41D9-8A4D-4942B8C5C5F6}" sibTransId="{4FA8D9D5-02EB-4539-A55D-88FFB994DE83}"/>
    <dgm:cxn modelId="{F51CAB00-CD51-42F3-A339-A40191E20337}" type="presOf" srcId="{F4372C51-B5C4-4A6C-A636-94AE70FABBD8}" destId="{CE5B0635-27AF-4F3F-8E13-83C5BA41038C}" srcOrd="0" destOrd="0" presId="urn:microsoft.com/office/officeart/2005/8/layout/hierarchy1"/>
    <dgm:cxn modelId="{63FC5293-99DC-4074-9235-57EE93C917C3}" srcId="{96D28D5B-E307-4139-BB7B-A0EAF90ACED2}" destId="{B3CBD576-A72B-4BC4-8EEE-63B3ED9BDE25}" srcOrd="0" destOrd="0" parTransId="{C82A707D-F099-485B-ABA3-60298821A99C}" sibTransId="{2B54FE00-44F7-4855-8083-D5D6661270CE}"/>
    <dgm:cxn modelId="{EF4ECF65-C04D-45E8-956E-A9BE4A9D50FE}" srcId="{5046B77B-53F5-420A-860D-176268B1BEDA}" destId="{4E795B62-D97C-4B92-B87F-BA10A945867A}" srcOrd="1" destOrd="0" parTransId="{F88DDA04-F1BA-4C55-9B8D-BEDB8A4A504D}" sibTransId="{F613519C-F4C1-46F6-A89C-E4B69D415AF1}"/>
    <dgm:cxn modelId="{0919AA9C-DDD4-437F-A252-A4913B205AB6}" srcId="{B3CBD576-A72B-4BC4-8EEE-63B3ED9BDE25}" destId="{310CE98B-0EEC-46C4-8DF0-F6C8F64035E5}" srcOrd="0" destOrd="0" parTransId="{42D4CD2D-130C-4F87-B960-BF8C4D7BD544}" sibTransId="{A90DC393-64D0-4365-A812-C4272CCE14F1}"/>
    <dgm:cxn modelId="{EDA6AB3A-95F7-475D-89E3-110B1399EBFC}" srcId="{2B531F2A-069E-48C5-A84D-EF3C70C01F29}" destId="{4938A70B-741D-4B8B-B6EC-F52B8EF4EFE6}" srcOrd="2" destOrd="0" parTransId="{3B6E88BA-FBB9-49C1-B7FF-72D56B20D507}" sibTransId="{F4A255BF-B565-4496-8B9B-7E2E4F770F98}"/>
    <dgm:cxn modelId="{43137C56-F513-4452-8B57-1A47B3982902}" srcId="{2B531F2A-069E-48C5-A84D-EF3C70C01F29}" destId="{E75DB8ED-DE67-4DB9-9FFB-52CEB76ABB4B}" srcOrd="0" destOrd="0" parTransId="{A2A7D106-3996-4FCF-9FD8-A1308F3D5A18}" sibTransId="{F07AC085-0179-4614-BCDE-ED70553986B9}"/>
    <dgm:cxn modelId="{4D0D2106-7BCC-446B-B297-D6F33EFBF12C}" type="presOf" srcId="{42D4CD2D-130C-4F87-B960-BF8C4D7BD544}" destId="{F4BC4DEB-425B-4265-8441-50EBFFADA912}" srcOrd="0" destOrd="0" presId="urn:microsoft.com/office/officeart/2005/8/layout/hierarchy1"/>
    <dgm:cxn modelId="{409C6D40-92C1-43BC-8A6A-A052D0D5D8F3}" type="presOf" srcId="{2B531F2A-069E-48C5-A84D-EF3C70C01F29}" destId="{57161E18-AA5E-43B4-BBB7-A6B1608DDDFB}" srcOrd="0" destOrd="0" presId="urn:microsoft.com/office/officeart/2005/8/layout/hierarchy1"/>
    <dgm:cxn modelId="{BD124070-4C41-4390-8D91-19612B47D1E5}" type="presOf" srcId="{178B52E2-0F72-4B15-BC06-39E9BB67E035}" destId="{0ADE755B-3B09-4DAE-8238-7AD8A8FAE18B}" srcOrd="0" destOrd="0" presId="urn:microsoft.com/office/officeart/2005/8/layout/hierarchy1"/>
    <dgm:cxn modelId="{CA3BC013-2224-4862-A267-AB434897B3B2}" type="presOf" srcId="{2FD02FFE-EEE3-4DF0-A5A2-5666AC24F299}" destId="{298AB693-87F9-48F1-B359-C9924AE3AF1B}" srcOrd="0" destOrd="0" presId="urn:microsoft.com/office/officeart/2005/8/layout/hierarchy1"/>
    <dgm:cxn modelId="{DD234D00-49C3-4EA7-A3E2-50E42B816D61}" srcId="{B3CBD576-A72B-4BC4-8EEE-63B3ED9BDE25}" destId="{5046B77B-53F5-420A-860D-176268B1BEDA}" srcOrd="1" destOrd="0" parTransId="{2FD02FFE-EEE3-4DF0-A5A2-5666AC24F299}" sibTransId="{48257042-BF7B-4A4D-B69B-382261A36991}"/>
    <dgm:cxn modelId="{9D606389-FF4C-486B-9FF2-31F0658B08FE}" type="presOf" srcId="{E75DB8ED-DE67-4DB9-9FFB-52CEB76ABB4B}" destId="{E2EC394C-14B6-4E22-9D30-C2EB39C2D0DB}" srcOrd="0" destOrd="0" presId="urn:microsoft.com/office/officeart/2005/8/layout/hierarchy1"/>
    <dgm:cxn modelId="{53EE9F23-F679-4E44-A012-C71F1B9AB459}" type="presOf" srcId="{61307611-0902-4940-894F-6FF4932BC261}" destId="{FF720F3A-F9C9-41F8-8D75-72EF3A716032}" srcOrd="0" destOrd="0" presId="urn:microsoft.com/office/officeart/2005/8/layout/hierarchy1"/>
    <dgm:cxn modelId="{3B23CA3D-8B76-4520-A0E4-6656EF9291D3}" type="presOf" srcId="{A8B99851-F14C-41D9-8A4D-4942B8C5C5F6}" destId="{2E902588-81B5-4CBE-9F6C-B085FF54AA4B}" srcOrd="0" destOrd="0" presId="urn:microsoft.com/office/officeart/2005/8/layout/hierarchy1"/>
    <dgm:cxn modelId="{B958D61D-569C-468B-B6A9-14F0F03CD049}" type="presOf" srcId="{A2A7D106-3996-4FCF-9FD8-A1308F3D5A18}" destId="{1B1536C6-CDAB-4FAB-BA66-3729D5600CFF}" srcOrd="0" destOrd="0" presId="urn:microsoft.com/office/officeart/2005/8/layout/hierarchy1"/>
    <dgm:cxn modelId="{82A59DC6-AD55-4237-AC46-E99BCD268983}" type="presOf" srcId="{96D28D5B-E307-4139-BB7B-A0EAF90ACED2}" destId="{B4BDE3AD-0F38-4B66-8BB7-A414258FAD9F}" srcOrd="0" destOrd="0" presId="urn:microsoft.com/office/officeart/2005/8/layout/hierarchy1"/>
    <dgm:cxn modelId="{DC709C55-5C24-4351-B300-0A49FE93A148}" type="presOf" srcId="{DBB307D5-8AB3-45D0-A18F-0E159364873E}" destId="{43251F14-FC92-44BB-AB47-9C3C99EC65B9}" srcOrd="0" destOrd="0" presId="urn:microsoft.com/office/officeart/2005/8/layout/hierarchy1"/>
    <dgm:cxn modelId="{88AB9420-854B-4FE5-A185-F530C4D30498}" srcId="{2B531F2A-069E-48C5-A84D-EF3C70C01F29}" destId="{F4372C51-B5C4-4A6C-A636-94AE70FABBD8}" srcOrd="3" destOrd="0" parTransId="{178B52E2-0F72-4B15-BC06-39E9BB67E035}" sibTransId="{5149C6A0-430D-4EA6-8FB9-83F16F60EF64}"/>
    <dgm:cxn modelId="{4F6CC19C-99F1-42E0-AB71-6281E13560BD}" type="presOf" srcId="{3B6E88BA-FBB9-49C1-B7FF-72D56B20D507}" destId="{FA3B5D58-CB2A-4E37-AE78-F6A58F5FCF17}" srcOrd="0" destOrd="0" presId="urn:microsoft.com/office/officeart/2005/8/layout/hierarchy1"/>
    <dgm:cxn modelId="{BF947ED4-1B41-47C7-90AB-762A7E5AE97F}" type="presOf" srcId="{0D222501-B9C6-4652-9697-3AE1566AE298}" destId="{36094595-9E51-4CF7-AAE6-12E346CA4F17}" srcOrd="0" destOrd="0" presId="urn:microsoft.com/office/officeart/2005/8/layout/hierarchy1"/>
    <dgm:cxn modelId="{9F241831-21FF-4D4B-AC5F-7D02BA3F6EAC}" type="presOf" srcId="{7D5C026A-A6AB-4058-A4F9-3C014D70EA4E}" destId="{06404981-31AC-4C64-B0BB-A56D9CB11B4D}" srcOrd="0" destOrd="0" presId="urn:microsoft.com/office/officeart/2005/8/layout/hierarchy1"/>
    <dgm:cxn modelId="{C58249B6-0C3C-4295-8019-7851BEC75F20}" type="presOf" srcId="{4938A70B-741D-4B8B-B6EC-F52B8EF4EFE6}" destId="{811FFF49-AAF5-45D1-8620-F3953C740D96}" srcOrd="0" destOrd="0" presId="urn:microsoft.com/office/officeart/2005/8/layout/hierarchy1"/>
    <dgm:cxn modelId="{44460D19-B04C-4C2E-A0C2-81D8786511D7}" type="presOf" srcId="{4E795B62-D97C-4B92-B87F-BA10A945867A}" destId="{A4DC7DF4-33F7-4A4E-89B3-CC8DD76F53F1}" srcOrd="0" destOrd="0" presId="urn:microsoft.com/office/officeart/2005/8/layout/hierarchy1"/>
    <dgm:cxn modelId="{BE3940B7-5C24-43CF-8524-3CDB7B8A4908}" type="presOf" srcId="{B3CBD576-A72B-4BC4-8EEE-63B3ED9BDE25}" destId="{B345513C-548E-439A-8806-1F0A29ECC57B}" srcOrd="0" destOrd="0" presId="urn:microsoft.com/office/officeart/2005/8/layout/hierarchy1"/>
    <dgm:cxn modelId="{A4FD886F-036A-43B4-B049-5DB65FD010F5}" type="presOf" srcId="{F88DDA04-F1BA-4C55-9B8D-BEDB8A4A504D}" destId="{D097287E-F539-4766-B5D1-3B862DA6D6AE}" srcOrd="0" destOrd="0" presId="urn:microsoft.com/office/officeart/2005/8/layout/hierarchy1"/>
    <dgm:cxn modelId="{81D273F1-C59A-427B-A832-28E61E430365}" srcId="{2B531F2A-069E-48C5-A84D-EF3C70C01F29}" destId="{DBB307D5-8AB3-45D0-A18F-0E159364873E}" srcOrd="1" destOrd="0" parTransId="{61307611-0902-4940-894F-6FF4932BC261}" sibTransId="{317B13BD-4E1D-4BEB-B5E9-0A90103FB4F7}"/>
    <dgm:cxn modelId="{A78833BB-9BF9-4C34-82B8-6915F07D806E}" type="presOf" srcId="{310CE98B-0EEC-46C4-8DF0-F6C8F64035E5}" destId="{E0BC2B46-3014-4BE7-BEF8-94DF1A0C98D3}" srcOrd="0" destOrd="0" presId="urn:microsoft.com/office/officeart/2005/8/layout/hierarchy1"/>
    <dgm:cxn modelId="{418C3BE1-EA33-4597-9179-FD1CA42C8123}" type="presOf" srcId="{7E32D28B-7AF6-476A-8437-9625AC263271}" destId="{1C61C07E-0281-4452-BBED-88FCE5C1B74E}" srcOrd="0" destOrd="0" presId="urn:microsoft.com/office/officeart/2005/8/layout/hierarchy1"/>
    <dgm:cxn modelId="{F5BB3EDC-08FC-41EE-96C0-E1BB99CC07F0}" type="presOf" srcId="{BA6A5285-0CED-4342-8800-C30C86CE0F4B}" destId="{5984F7A0-860B-4959-9D36-74510EA812EF}" srcOrd="0" destOrd="0" presId="urn:microsoft.com/office/officeart/2005/8/layout/hierarchy1"/>
    <dgm:cxn modelId="{BE758098-8F1D-49D2-AEDF-720600A972A3}" srcId="{310CE98B-0EEC-46C4-8DF0-F6C8F64035E5}" destId="{0D222501-B9C6-4652-9697-3AE1566AE298}" srcOrd="2" destOrd="0" parTransId="{7D5C026A-A6AB-4058-A4F9-3C014D70EA4E}" sibTransId="{D0DF8908-1D6E-43F8-A0E2-F8A8F4E1BBD7}"/>
    <dgm:cxn modelId="{0D2B6202-3B26-4120-B4F7-F0F03C412E86}" type="presOf" srcId="{15E9DF94-D247-45E9-98F1-7FFD99604AA3}" destId="{4B71CEDA-9B8F-4556-9BA9-FE19329EC610}" srcOrd="0" destOrd="0" presId="urn:microsoft.com/office/officeart/2005/8/layout/hierarchy1"/>
    <dgm:cxn modelId="{672FBF15-29C3-4386-A154-35A7D7780055}" srcId="{5046B77B-53F5-420A-860D-176268B1BEDA}" destId="{B6EFD280-3B68-4DF8-A6A7-A0356671A812}" srcOrd="0" destOrd="0" parTransId="{7E32D28B-7AF6-476A-8437-9625AC263271}" sibTransId="{AA97A215-D299-408B-9710-75E9087EF964}"/>
    <dgm:cxn modelId="{E41F09A2-206F-497F-AFD7-AD8E445B504D}" srcId="{310CE98B-0EEC-46C4-8DF0-F6C8F64035E5}" destId="{BA6A5285-0CED-4342-8800-C30C86CE0F4B}" srcOrd="1" destOrd="0" parTransId="{83EEA35C-4DDD-4B7E-8890-6A31008B2905}" sibTransId="{A4D3457F-FF10-4149-9588-072854E6719A}"/>
    <dgm:cxn modelId="{D2A621F7-9073-4C3F-8700-8FC5460DEC55}" type="presOf" srcId="{5046B77B-53F5-420A-860D-176268B1BEDA}" destId="{05EF7DC6-E257-42C4-8EA1-ED5298224961}" srcOrd="0" destOrd="0" presId="urn:microsoft.com/office/officeart/2005/8/layout/hierarchy1"/>
    <dgm:cxn modelId="{275FE058-7852-4520-96DA-01DE92F021D7}" type="presOf" srcId="{B6EFD280-3B68-4DF8-A6A7-A0356671A812}" destId="{2BA61CCD-2839-4509-B397-CBBABB1D0D78}" srcOrd="0" destOrd="0" presId="urn:microsoft.com/office/officeart/2005/8/layout/hierarchy1"/>
    <dgm:cxn modelId="{A674DE14-945A-4923-ADED-B5746DD682AC}" type="presOf" srcId="{FE908D30-C880-4EAB-BDD8-7B866FC8E1D1}" destId="{C03EE07D-B7B4-4641-BDDA-FAA53DC96D85}" srcOrd="0" destOrd="0" presId="urn:microsoft.com/office/officeart/2005/8/layout/hierarchy1"/>
    <dgm:cxn modelId="{FC0D5C30-83AE-4AAA-A1C5-5702B75F905D}" type="presOf" srcId="{83EEA35C-4DDD-4B7E-8890-6A31008B2905}" destId="{A9324351-9661-496B-84E7-C5822E72CBB9}" srcOrd="0" destOrd="0" presId="urn:microsoft.com/office/officeart/2005/8/layout/hierarchy1"/>
    <dgm:cxn modelId="{63D319A2-FB1A-42A9-AF5F-CDF21AC02111}" srcId="{310CE98B-0EEC-46C4-8DF0-F6C8F64035E5}" destId="{15E9DF94-D247-45E9-98F1-7FFD99604AA3}" srcOrd="0" destOrd="0" parTransId="{FE908D30-C880-4EAB-BDD8-7B866FC8E1D1}" sibTransId="{12FDD97B-D764-4B01-944D-8D2A13D6E737}"/>
    <dgm:cxn modelId="{38C50F88-9B5C-40A9-B33A-4401E98920D9}" type="presParOf" srcId="{B4BDE3AD-0F38-4B66-8BB7-A414258FAD9F}" destId="{ADEF7354-6EEE-46CB-B435-36A65F624CDB}" srcOrd="0" destOrd="0" presId="urn:microsoft.com/office/officeart/2005/8/layout/hierarchy1"/>
    <dgm:cxn modelId="{09AF6A65-7D2F-4BAE-8FD1-EFD4511C7EA7}" type="presParOf" srcId="{ADEF7354-6EEE-46CB-B435-36A65F624CDB}" destId="{E2919A41-2BC4-4E1B-B457-79EA5E500F50}" srcOrd="0" destOrd="0" presId="urn:microsoft.com/office/officeart/2005/8/layout/hierarchy1"/>
    <dgm:cxn modelId="{46DB5DC8-F8FE-4A26-A63D-30D86A93DD6D}" type="presParOf" srcId="{E2919A41-2BC4-4E1B-B457-79EA5E500F50}" destId="{65806AD6-01FC-431A-B097-4CF187DE56FD}" srcOrd="0" destOrd="0" presId="urn:microsoft.com/office/officeart/2005/8/layout/hierarchy1"/>
    <dgm:cxn modelId="{9DC25C2C-F1AB-4C93-BDD4-879A2CBF243B}" type="presParOf" srcId="{E2919A41-2BC4-4E1B-B457-79EA5E500F50}" destId="{B345513C-548E-439A-8806-1F0A29ECC57B}" srcOrd="1" destOrd="0" presId="urn:microsoft.com/office/officeart/2005/8/layout/hierarchy1"/>
    <dgm:cxn modelId="{7A97E2A7-7A7C-40B8-AD0F-8DF2614A1C7F}" type="presParOf" srcId="{ADEF7354-6EEE-46CB-B435-36A65F624CDB}" destId="{7A959591-F724-44D8-A4C8-D42E63B60A6E}" srcOrd="1" destOrd="0" presId="urn:microsoft.com/office/officeart/2005/8/layout/hierarchy1"/>
    <dgm:cxn modelId="{E429240D-0C1B-448A-A202-D2B4BA202390}" type="presParOf" srcId="{7A959591-F724-44D8-A4C8-D42E63B60A6E}" destId="{F4BC4DEB-425B-4265-8441-50EBFFADA912}" srcOrd="0" destOrd="0" presId="urn:microsoft.com/office/officeart/2005/8/layout/hierarchy1"/>
    <dgm:cxn modelId="{EDAB99A7-96A2-4384-A56F-05303B302D91}" type="presParOf" srcId="{7A959591-F724-44D8-A4C8-D42E63B60A6E}" destId="{3319FEDD-71FB-4561-B71F-54BF597F33D0}" srcOrd="1" destOrd="0" presId="urn:microsoft.com/office/officeart/2005/8/layout/hierarchy1"/>
    <dgm:cxn modelId="{6BD6E7F2-B601-432B-9355-A7A45C8B9120}" type="presParOf" srcId="{3319FEDD-71FB-4561-B71F-54BF597F33D0}" destId="{2F3F1593-4C1A-42B8-831F-6E287F0259C1}" srcOrd="0" destOrd="0" presId="urn:microsoft.com/office/officeart/2005/8/layout/hierarchy1"/>
    <dgm:cxn modelId="{995ED741-73B6-4C78-A688-4A8CE5E3A0ED}" type="presParOf" srcId="{2F3F1593-4C1A-42B8-831F-6E287F0259C1}" destId="{3A0FD89E-C840-47BE-A8E0-0D0750F3E0C1}" srcOrd="0" destOrd="0" presId="urn:microsoft.com/office/officeart/2005/8/layout/hierarchy1"/>
    <dgm:cxn modelId="{D5008B42-DA1D-4EA2-8E37-E7B04138D50C}" type="presParOf" srcId="{2F3F1593-4C1A-42B8-831F-6E287F0259C1}" destId="{E0BC2B46-3014-4BE7-BEF8-94DF1A0C98D3}" srcOrd="1" destOrd="0" presId="urn:microsoft.com/office/officeart/2005/8/layout/hierarchy1"/>
    <dgm:cxn modelId="{579B5A05-E13E-4915-BB02-EA27363202A2}" type="presParOf" srcId="{3319FEDD-71FB-4561-B71F-54BF597F33D0}" destId="{9ABC78D2-2579-4F7F-92BA-E41442E363FA}" srcOrd="1" destOrd="0" presId="urn:microsoft.com/office/officeart/2005/8/layout/hierarchy1"/>
    <dgm:cxn modelId="{51523369-33E1-4ABF-AE12-7AD12CED835A}" type="presParOf" srcId="{9ABC78D2-2579-4F7F-92BA-E41442E363FA}" destId="{C03EE07D-B7B4-4641-BDDA-FAA53DC96D85}" srcOrd="0" destOrd="0" presId="urn:microsoft.com/office/officeart/2005/8/layout/hierarchy1"/>
    <dgm:cxn modelId="{9DEF5A72-551F-4B0F-9251-C89CC4FAF348}" type="presParOf" srcId="{9ABC78D2-2579-4F7F-92BA-E41442E363FA}" destId="{36399B3F-ACA0-4E46-9260-D5E36DF9A2BA}" srcOrd="1" destOrd="0" presId="urn:microsoft.com/office/officeart/2005/8/layout/hierarchy1"/>
    <dgm:cxn modelId="{349E7B37-84BB-41D0-B214-3A66F4F0732B}" type="presParOf" srcId="{36399B3F-ACA0-4E46-9260-D5E36DF9A2BA}" destId="{6C804BE8-094C-4FAA-9678-D36B88148850}" srcOrd="0" destOrd="0" presId="urn:microsoft.com/office/officeart/2005/8/layout/hierarchy1"/>
    <dgm:cxn modelId="{E26CCEDA-B085-4BBD-921C-D86BC0FF160C}" type="presParOf" srcId="{6C804BE8-094C-4FAA-9678-D36B88148850}" destId="{8E6DFEC5-EB2A-4204-BBAA-B15387126049}" srcOrd="0" destOrd="0" presId="urn:microsoft.com/office/officeart/2005/8/layout/hierarchy1"/>
    <dgm:cxn modelId="{4C82E89F-1F35-4B05-AD9E-79AA45BC784E}" type="presParOf" srcId="{6C804BE8-094C-4FAA-9678-D36B88148850}" destId="{4B71CEDA-9B8F-4556-9BA9-FE19329EC610}" srcOrd="1" destOrd="0" presId="urn:microsoft.com/office/officeart/2005/8/layout/hierarchy1"/>
    <dgm:cxn modelId="{FA3BD464-C903-4A27-804D-A6EDE19F80C9}" type="presParOf" srcId="{36399B3F-ACA0-4E46-9260-D5E36DF9A2BA}" destId="{552D29B8-2CB4-4DD8-92C7-34EF26C6254A}" srcOrd="1" destOrd="0" presId="urn:microsoft.com/office/officeart/2005/8/layout/hierarchy1"/>
    <dgm:cxn modelId="{0F399DF2-F898-421C-9F8D-DF046563D0EA}" type="presParOf" srcId="{9ABC78D2-2579-4F7F-92BA-E41442E363FA}" destId="{A9324351-9661-496B-84E7-C5822E72CBB9}" srcOrd="2" destOrd="0" presId="urn:microsoft.com/office/officeart/2005/8/layout/hierarchy1"/>
    <dgm:cxn modelId="{53002804-22A9-4F07-A57E-5C6A38FDBB0D}" type="presParOf" srcId="{9ABC78D2-2579-4F7F-92BA-E41442E363FA}" destId="{4498EAB8-C489-4C84-82C5-F6E0492ED9A9}" srcOrd="3" destOrd="0" presId="urn:microsoft.com/office/officeart/2005/8/layout/hierarchy1"/>
    <dgm:cxn modelId="{DE0C6A08-3E73-4D93-BD98-6545C37F6E10}" type="presParOf" srcId="{4498EAB8-C489-4C84-82C5-F6E0492ED9A9}" destId="{37288542-8677-4046-8439-CAD2121D409D}" srcOrd="0" destOrd="0" presId="urn:microsoft.com/office/officeart/2005/8/layout/hierarchy1"/>
    <dgm:cxn modelId="{4D4F2530-61B5-4850-9481-6F40314F1901}" type="presParOf" srcId="{37288542-8677-4046-8439-CAD2121D409D}" destId="{81085B76-F1FA-4312-98AE-F78E86A1C780}" srcOrd="0" destOrd="0" presId="urn:microsoft.com/office/officeart/2005/8/layout/hierarchy1"/>
    <dgm:cxn modelId="{82DFA606-3478-4328-AB7B-4E422D1AD3D7}" type="presParOf" srcId="{37288542-8677-4046-8439-CAD2121D409D}" destId="{5984F7A0-860B-4959-9D36-74510EA812EF}" srcOrd="1" destOrd="0" presId="urn:microsoft.com/office/officeart/2005/8/layout/hierarchy1"/>
    <dgm:cxn modelId="{9D14035A-46EF-4B03-A826-882A3E186924}" type="presParOf" srcId="{4498EAB8-C489-4C84-82C5-F6E0492ED9A9}" destId="{0E17808B-7103-4658-9EBC-3E41B546EDF7}" srcOrd="1" destOrd="0" presId="urn:microsoft.com/office/officeart/2005/8/layout/hierarchy1"/>
    <dgm:cxn modelId="{A0C31E88-DF4D-4B5A-97E2-9FD92DAB9F2E}" type="presParOf" srcId="{9ABC78D2-2579-4F7F-92BA-E41442E363FA}" destId="{06404981-31AC-4C64-B0BB-A56D9CB11B4D}" srcOrd="4" destOrd="0" presId="urn:microsoft.com/office/officeart/2005/8/layout/hierarchy1"/>
    <dgm:cxn modelId="{E293CA89-842D-45BE-AC1F-1B39D0BDB91D}" type="presParOf" srcId="{9ABC78D2-2579-4F7F-92BA-E41442E363FA}" destId="{3E92BF18-0EB4-416B-90FA-230CFAED7194}" srcOrd="5" destOrd="0" presId="urn:microsoft.com/office/officeart/2005/8/layout/hierarchy1"/>
    <dgm:cxn modelId="{F805289E-0623-4D4E-8FF8-1720917E074F}" type="presParOf" srcId="{3E92BF18-0EB4-416B-90FA-230CFAED7194}" destId="{00803F5C-1D88-45CC-8A26-2404AB344978}" srcOrd="0" destOrd="0" presId="urn:microsoft.com/office/officeart/2005/8/layout/hierarchy1"/>
    <dgm:cxn modelId="{28FB7B8A-3050-4F73-BEE2-710A1156AD42}" type="presParOf" srcId="{00803F5C-1D88-45CC-8A26-2404AB344978}" destId="{43AF5E21-E275-4742-BE7D-10A450C99373}" srcOrd="0" destOrd="0" presId="urn:microsoft.com/office/officeart/2005/8/layout/hierarchy1"/>
    <dgm:cxn modelId="{F40AA6CF-363E-4C9A-9C25-695225E895CB}" type="presParOf" srcId="{00803F5C-1D88-45CC-8A26-2404AB344978}" destId="{36094595-9E51-4CF7-AAE6-12E346CA4F17}" srcOrd="1" destOrd="0" presId="urn:microsoft.com/office/officeart/2005/8/layout/hierarchy1"/>
    <dgm:cxn modelId="{2B791F60-EC12-484E-8ABD-A531A94263EE}" type="presParOf" srcId="{3E92BF18-0EB4-416B-90FA-230CFAED7194}" destId="{34D448F0-48BD-4266-A840-6BF45FD7AACA}" srcOrd="1" destOrd="0" presId="urn:microsoft.com/office/officeart/2005/8/layout/hierarchy1"/>
    <dgm:cxn modelId="{6F2F111C-202E-49EC-8B36-C1ED41DE854E}" type="presParOf" srcId="{7A959591-F724-44D8-A4C8-D42E63B60A6E}" destId="{298AB693-87F9-48F1-B359-C9924AE3AF1B}" srcOrd="2" destOrd="0" presId="urn:microsoft.com/office/officeart/2005/8/layout/hierarchy1"/>
    <dgm:cxn modelId="{C4757842-3261-4D59-A1AB-8BC461750089}" type="presParOf" srcId="{7A959591-F724-44D8-A4C8-D42E63B60A6E}" destId="{7E9F7055-2E07-43C1-BFC5-32BD011A45D1}" srcOrd="3" destOrd="0" presId="urn:microsoft.com/office/officeart/2005/8/layout/hierarchy1"/>
    <dgm:cxn modelId="{05BC0F4F-7B3F-4948-99BD-94C1E158EFE0}" type="presParOf" srcId="{7E9F7055-2E07-43C1-BFC5-32BD011A45D1}" destId="{6C66C100-FFEF-4AA0-91EC-3522DA440554}" srcOrd="0" destOrd="0" presId="urn:microsoft.com/office/officeart/2005/8/layout/hierarchy1"/>
    <dgm:cxn modelId="{DEF61074-FC87-4803-8388-37B241C613BC}" type="presParOf" srcId="{6C66C100-FFEF-4AA0-91EC-3522DA440554}" destId="{A30C5232-1EB0-4AD2-A908-E111F8F55FC7}" srcOrd="0" destOrd="0" presId="urn:microsoft.com/office/officeart/2005/8/layout/hierarchy1"/>
    <dgm:cxn modelId="{0EAF7199-89FF-48AB-B9EB-36D73F21E5AE}" type="presParOf" srcId="{6C66C100-FFEF-4AA0-91EC-3522DA440554}" destId="{05EF7DC6-E257-42C4-8EA1-ED5298224961}" srcOrd="1" destOrd="0" presId="urn:microsoft.com/office/officeart/2005/8/layout/hierarchy1"/>
    <dgm:cxn modelId="{B6FAAED9-4850-4D39-9B90-D7A4E5984376}" type="presParOf" srcId="{7E9F7055-2E07-43C1-BFC5-32BD011A45D1}" destId="{5824656A-BA52-4FF9-B3E6-8A6E995D8F98}" srcOrd="1" destOrd="0" presId="urn:microsoft.com/office/officeart/2005/8/layout/hierarchy1"/>
    <dgm:cxn modelId="{EB8ABC2B-A9FD-492E-AC2A-24CC4D588301}" type="presParOf" srcId="{5824656A-BA52-4FF9-B3E6-8A6E995D8F98}" destId="{1C61C07E-0281-4452-BBED-88FCE5C1B74E}" srcOrd="0" destOrd="0" presId="urn:microsoft.com/office/officeart/2005/8/layout/hierarchy1"/>
    <dgm:cxn modelId="{1976224E-9147-4293-9B09-610184B999CA}" type="presParOf" srcId="{5824656A-BA52-4FF9-B3E6-8A6E995D8F98}" destId="{22807452-D7AC-4F7B-BCE4-B67836C03E72}" srcOrd="1" destOrd="0" presId="urn:microsoft.com/office/officeart/2005/8/layout/hierarchy1"/>
    <dgm:cxn modelId="{7E1D3F02-1045-4D06-BD6F-AB9ADB1A985C}" type="presParOf" srcId="{22807452-D7AC-4F7B-BCE4-B67836C03E72}" destId="{33FAD99B-8E26-4549-9B15-3653995483E6}" srcOrd="0" destOrd="0" presId="urn:microsoft.com/office/officeart/2005/8/layout/hierarchy1"/>
    <dgm:cxn modelId="{8931F6E1-4819-4F89-82D2-0005396A5B3D}" type="presParOf" srcId="{33FAD99B-8E26-4549-9B15-3653995483E6}" destId="{B9E76F5D-9381-4A4B-9D88-244FD5DE8417}" srcOrd="0" destOrd="0" presId="urn:microsoft.com/office/officeart/2005/8/layout/hierarchy1"/>
    <dgm:cxn modelId="{1FD3E546-4489-4690-800E-0720CD1092ED}" type="presParOf" srcId="{33FAD99B-8E26-4549-9B15-3653995483E6}" destId="{2BA61CCD-2839-4509-B397-CBBABB1D0D78}" srcOrd="1" destOrd="0" presId="urn:microsoft.com/office/officeart/2005/8/layout/hierarchy1"/>
    <dgm:cxn modelId="{21601F70-C5F1-482B-994D-D5ECABD552A8}" type="presParOf" srcId="{22807452-D7AC-4F7B-BCE4-B67836C03E72}" destId="{59D18CDB-B346-47C7-9C3D-CC5645926764}" srcOrd="1" destOrd="0" presId="urn:microsoft.com/office/officeart/2005/8/layout/hierarchy1"/>
    <dgm:cxn modelId="{61EAEB00-D5A9-44B3-9C30-9BC4CC48CCF4}" type="presParOf" srcId="{5824656A-BA52-4FF9-B3E6-8A6E995D8F98}" destId="{D097287E-F539-4766-B5D1-3B862DA6D6AE}" srcOrd="2" destOrd="0" presId="urn:microsoft.com/office/officeart/2005/8/layout/hierarchy1"/>
    <dgm:cxn modelId="{1ED80BCB-703B-47F5-B9F0-B85B803CDEA9}" type="presParOf" srcId="{5824656A-BA52-4FF9-B3E6-8A6E995D8F98}" destId="{5E72E0CB-1751-4178-93B4-EBECD7F9FBF3}" srcOrd="3" destOrd="0" presId="urn:microsoft.com/office/officeart/2005/8/layout/hierarchy1"/>
    <dgm:cxn modelId="{748A064A-47B5-46DC-99B3-BA6793B261F1}" type="presParOf" srcId="{5E72E0CB-1751-4178-93B4-EBECD7F9FBF3}" destId="{C16CFE94-2B42-4570-B02E-BDB0759C5262}" srcOrd="0" destOrd="0" presId="urn:microsoft.com/office/officeart/2005/8/layout/hierarchy1"/>
    <dgm:cxn modelId="{FA4C089E-6113-4D9B-B289-53FC4D53127D}" type="presParOf" srcId="{C16CFE94-2B42-4570-B02E-BDB0759C5262}" destId="{48D0B089-DC7F-4C56-BAC4-16107340A7AE}" srcOrd="0" destOrd="0" presId="urn:microsoft.com/office/officeart/2005/8/layout/hierarchy1"/>
    <dgm:cxn modelId="{661DE785-B09B-4B06-AE11-7EC9157B84B3}" type="presParOf" srcId="{C16CFE94-2B42-4570-B02E-BDB0759C5262}" destId="{A4DC7DF4-33F7-4A4E-89B3-CC8DD76F53F1}" srcOrd="1" destOrd="0" presId="urn:microsoft.com/office/officeart/2005/8/layout/hierarchy1"/>
    <dgm:cxn modelId="{983D3352-D1BB-4CF4-AF57-B088D50E4A1C}" type="presParOf" srcId="{5E72E0CB-1751-4178-93B4-EBECD7F9FBF3}" destId="{7578C754-808B-43DC-9AB0-E35B47C8AFE3}" srcOrd="1" destOrd="0" presId="urn:microsoft.com/office/officeart/2005/8/layout/hierarchy1"/>
    <dgm:cxn modelId="{70F2EC03-B702-42F0-B136-E3D0BB9E16FC}" type="presParOf" srcId="{7A959591-F724-44D8-A4C8-D42E63B60A6E}" destId="{2E902588-81B5-4CBE-9F6C-B085FF54AA4B}" srcOrd="4" destOrd="0" presId="urn:microsoft.com/office/officeart/2005/8/layout/hierarchy1"/>
    <dgm:cxn modelId="{8B00D420-84C7-44C8-B80C-BB7904EA81B3}" type="presParOf" srcId="{7A959591-F724-44D8-A4C8-D42E63B60A6E}" destId="{85C9989E-2267-411E-BF85-D8E047692231}" srcOrd="5" destOrd="0" presId="urn:microsoft.com/office/officeart/2005/8/layout/hierarchy1"/>
    <dgm:cxn modelId="{85677DFE-ED6B-43BD-93C4-F89471D21315}" type="presParOf" srcId="{85C9989E-2267-411E-BF85-D8E047692231}" destId="{29918026-7787-412B-AC3C-BD52A52AEAB7}" srcOrd="0" destOrd="0" presId="urn:microsoft.com/office/officeart/2005/8/layout/hierarchy1"/>
    <dgm:cxn modelId="{A747C35B-95BA-4EFD-A619-39D258DFB393}" type="presParOf" srcId="{29918026-7787-412B-AC3C-BD52A52AEAB7}" destId="{3DD9DAD0-B32F-4F6F-B50A-F748E879681D}" srcOrd="0" destOrd="0" presId="urn:microsoft.com/office/officeart/2005/8/layout/hierarchy1"/>
    <dgm:cxn modelId="{C4BE7646-F657-4C90-899D-7C2F3706CB18}" type="presParOf" srcId="{29918026-7787-412B-AC3C-BD52A52AEAB7}" destId="{57161E18-AA5E-43B4-BBB7-A6B1608DDDFB}" srcOrd="1" destOrd="0" presId="urn:microsoft.com/office/officeart/2005/8/layout/hierarchy1"/>
    <dgm:cxn modelId="{12FF94E6-5052-4EC6-9AC2-940453A22F23}" type="presParOf" srcId="{85C9989E-2267-411E-BF85-D8E047692231}" destId="{20064A04-2EAA-4D09-8737-4C5B96377525}" srcOrd="1" destOrd="0" presId="urn:microsoft.com/office/officeart/2005/8/layout/hierarchy1"/>
    <dgm:cxn modelId="{0270E89F-CF5F-41F5-9C1E-F49E942E4AB5}" type="presParOf" srcId="{20064A04-2EAA-4D09-8737-4C5B96377525}" destId="{1B1536C6-CDAB-4FAB-BA66-3729D5600CFF}" srcOrd="0" destOrd="0" presId="urn:microsoft.com/office/officeart/2005/8/layout/hierarchy1"/>
    <dgm:cxn modelId="{8308A4E6-E49A-40E2-A5A5-94E85B5916F6}" type="presParOf" srcId="{20064A04-2EAA-4D09-8737-4C5B96377525}" destId="{659A0F39-0E36-44DC-809C-EBCE26A991D5}" srcOrd="1" destOrd="0" presId="urn:microsoft.com/office/officeart/2005/8/layout/hierarchy1"/>
    <dgm:cxn modelId="{763D353E-EF2E-4FA2-BE29-B17220E6DD9B}" type="presParOf" srcId="{659A0F39-0E36-44DC-809C-EBCE26A991D5}" destId="{75894DA5-655A-42E4-9E47-9C35EEAA7647}" srcOrd="0" destOrd="0" presId="urn:microsoft.com/office/officeart/2005/8/layout/hierarchy1"/>
    <dgm:cxn modelId="{14906547-6F57-4E67-B371-9C9E272C5867}" type="presParOf" srcId="{75894DA5-655A-42E4-9E47-9C35EEAA7647}" destId="{B4B5B3BE-0442-4CA5-9ED9-D060FA87833A}" srcOrd="0" destOrd="0" presId="urn:microsoft.com/office/officeart/2005/8/layout/hierarchy1"/>
    <dgm:cxn modelId="{EB1C8F6E-2C4E-4510-B321-9A8495B7CDCA}" type="presParOf" srcId="{75894DA5-655A-42E4-9E47-9C35EEAA7647}" destId="{E2EC394C-14B6-4E22-9D30-C2EB39C2D0DB}" srcOrd="1" destOrd="0" presId="urn:microsoft.com/office/officeart/2005/8/layout/hierarchy1"/>
    <dgm:cxn modelId="{35C37C00-79D8-4B02-8777-A9C441ACB6AB}" type="presParOf" srcId="{659A0F39-0E36-44DC-809C-EBCE26A991D5}" destId="{46595EBE-B014-41A6-8B2E-B181A6F0823F}" srcOrd="1" destOrd="0" presId="urn:microsoft.com/office/officeart/2005/8/layout/hierarchy1"/>
    <dgm:cxn modelId="{C3D0024B-1BD1-4131-BAAE-F5541B043CD4}" type="presParOf" srcId="{20064A04-2EAA-4D09-8737-4C5B96377525}" destId="{FF720F3A-F9C9-41F8-8D75-72EF3A716032}" srcOrd="2" destOrd="0" presId="urn:microsoft.com/office/officeart/2005/8/layout/hierarchy1"/>
    <dgm:cxn modelId="{53D7A596-1BD1-464D-B867-4563C9D51852}" type="presParOf" srcId="{20064A04-2EAA-4D09-8737-4C5B96377525}" destId="{492BD763-33C1-45E8-9F76-413E00C42E29}" srcOrd="3" destOrd="0" presId="urn:microsoft.com/office/officeart/2005/8/layout/hierarchy1"/>
    <dgm:cxn modelId="{6551B72F-A03D-44D0-9583-FA81AD9D237E}" type="presParOf" srcId="{492BD763-33C1-45E8-9F76-413E00C42E29}" destId="{AE64ADA1-7422-4279-9484-44036F1F60FB}" srcOrd="0" destOrd="0" presId="urn:microsoft.com/office/officeart/2005/8/layout/hierarchy1"/>
    <dgm:cxn modelId="{6760BEE0-6971-4858-9BB8-C2EAACD0C32D}" type="presParOf" srcId="{AE64ADA1-7422-4279-9484-44036F1F60FB}" destId="{6A2F3348-D3CE-4738-A9D5-29159962F181}" srcOrd="0" destOrd="0" presId="urn:microsoft.com/office/officeart/2005/8/layout/hierarchy1"/>
    <dgm:cxn modelId="{688570F2-5667-4FD9-80B7-0215D49389F0}" type="presParOf" srcId="{AE64ADA1-7422-4279-9484-44036F1F60FB}" destId="{43251F14-FC92-44BB-AB47-9C3C99EC65B9}" srcOrd="1" destOrd="0" presId="urn:microsoft.com/office/officeart/2005/8/layout/hierarchy1"/>
    <dgm:cxn modelId="{E44B0C4E-8997-43AD-A102-5B7CB1DDD89E}" type="presParOf" srcId="{492BD763-33C1-45E8-9F76-413E00C42E29}" destId="{2EE55C22-4C1E-4022-9EFF-A1778F334F00}" srcOrd="1" destOrd="0" presId="urn:microsoft.com/office/officeart/2005/8/layout/hierarchy1"/>
    <dgm:cxn modelId="{8DB6C02A-5DBC-4A7C-95C5-BBB17832F94A}" type="presParOf" srcId="{20064A04-2EAA-4D09-8737-4C5B96377525}" destId="{FA3B5D58-CB2A-4E37-AE78-F6A58F5FCF17}" srcOrd="4" destOrd="0" presId="urn:microsoft.com/office/officeart/2005/8/layout/hierarchy1"/>
    <dgm:cxn modelId="{494E8893-D739-4E2B-8AC9-FE7115FD642A}" type="presParOf" srcId="{20064A04-2EAA-4D09-8737-4C5B96377525}" destId="{9136DADA-5B5F-406B-8070-ACA1E7DD02D2}" srcOrd="5" destOrd="0" presId="urn:microsoft.com/office/officeart/2005/8/layout/hierarchy1"/>
    <dgm:cxn modelId="{06EB1DE0-EDD5-43E0-9950-D298AEB7C792}" type="presParOf" srcId="{9136DADA-5B5F-406B-8070-ACA1E7DD02D2}" destId="{B4D26BFC-A375-4B55-A275-8E0B216B86FE}" srcOrd="0" destOrd="0" presId="urn:microsoft.com/office/officeart/2005/8/layout/hierarchy1"/>
    <dgm:cxn modelId="{A4D47EB2-3C84-4613-A7D1-73F284E7D8B2}" type="presParOf" srcId="{B4D26BFC-A375-4B55-A275-8E0B216B86FE}" destId="{412A4074-DCFA-48F2-B39D-63A395E59326}" srcOrd="0" destOrd="0" presId="urn:microsoft.com/office/officeart/2005/8/layout/hierarchy1"/>
    <dgm:cxn modelId="{F20F082A-F83D-4BA0-BE04-14377A78E0F6}" type="presParOf" srcId="{B4D26BFC-A375-4B55-A275-8E0B216B86FE}" destId="{811FFF49-AAF5-45D1-8620-F3953C740D96}" srcOrd="1" destOrd="0" presId="urn:microsoft.com/office/officeart/2005/8/layout/hierarchy1"/>
    <dgm:cxn modelId="{2BAFD4C9-7CB9-488D-A647-045833C19542}" type="presParOf" srcId="{9136DADA-5B5F-406B-8070-ACA1E7DD02D2}" destId="{9E7B9B35-B2C0-45B7-9543-CF6AA739C4B2}" srcOrd="1" destOrd="0" presId="urn:microsoft.com/office/officeart/2005/8/layout/hierarchy1"/>
    <dgm:cxn modelId="{A823F30F-F79C-4A73-B2F2-4A1A75B61E68}" type="presParOf" srcId="{20064A04-2EAA-4D09-8737-4C5B96377525}" destId="{0ADE755B-3B09-4DAE-8238-7AD8A8FAE18B}" srcOrd="6" destOrd="0" presId="urn:microsoft.com/office/officeart/2005/8/layout/hierarchy1"/>
    <dgm:cxn modelId="{4B423BD2-2025-4A75-863E-FAE4EEF3E2B7}" type="presParOf" srcId="{20064A04-2EAA-4D09-8737-4C5B96377525}" destId="{5DC943C2-F09C-43CA-A444-C539F45A7978}" srcOrd="7" destOrd="0" presId="urn:microsoft.com/office/officeart/2005/8/layout/hierarchy1"/>
    <dgm:cxn modelId="{F038C7B0-1CAD-4891-9CC7-37D8D19C7F92}" type="presParOf" srcId="{5DC943C2-F09C-43CA-A444-C539F45A7978}" destId="{935CBE86-ACA8-4A49-8920-8A90F7E5A2C2}" srcOrd="0" destOrd="0" presId="urn:microsoft.com/office/officeart/2005/8/layout/hierarchy1"/>
    <dgm:cxn modelId="{FB8B163A-2EC2-43CF-AA55-C96892F31BB5}" type="presParOf" srcId="{935CBE86-ACA8-4A49-8920-8A90F7E5A2C2}" destId="{2AAE12CA-75F8-4B1F-8E6B-234100703466}" srcOrd="0" destOrd="0" presId="urn:microsoft.com/office/officeart/2005/8/layout/hierarchy1"/>
    <dgm:cxn modelId="{FC9A7646-2F12-4A1A-B085-24C0F81EC9AB}" type="presParOf" srcId="{935CBE86-ACA8-4A49-8920-8A90F7E5A2C2}" destId="{CE5B0635-27AF-4F3F-8E13-83C5BA41038C}" srcOrd="1" destOrd="0" presId="urn:microsoft.com/office/officeart/2005/8/layout/hierarchy1"/>
    <dgm:cxn modelId="{058349FA-29E2-4A5A-9C8C-597FDBF6E986}" type="presParOf" srcId="{5DC943C2-F09C-43CA-A444-C539F45A7978}" destId="{99E5C554-9F56-4845-B8B9-887E901871C0}"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C74A154-4438-4753-954A-957E446616CE}" type="doc">
      <dgm:prSet loTypeId="urn:microsoft.com/office/officeart/2005/8/layout/vList5" loCatId="list" qsTypeId="urn:microsoft.com/office/officeart/2005/8/quickstyle/simple1" qsCatId="simple" csTypeId="urn:microsoft.com/office/officeart/2005/8/colors/colorful2" csCatId="colorful" phldr="1"/>
      <dgm:spPr/>
      <dgm:t>
        <a:bodyPr/>
        <a:lstStyle/>
        <a:p>
          <a:pPr rtl="1"/>
          <a:endParaRPr lang="fa-IR"/>
        </a:p>
      </dgm:t>
    </dgm:pt>
    <dgm:pt modelId="{F7944F01-D59A-41C6-9202-C348A2646A49}">
      <dgm:prSet phldrT="[Text]"/>
      <dgm:spPr/>
      <dgm:t>
        <a:bodyPr/>
        <a:lstStyle/>
        <a:p>
          <a:pPr rtl="1"/>
          <a:r>
            <a:rPr lang="fa-IR" b="1" dirty="0" smtClean="0">
              <a:solidFill>
                <a:srgbClr val="000000"/>
              </a:solidFill>
              <a:latin typeface="B Nazanin" pitchFamily="2" charset="-78"/>
              <a:ea typeface="Majalla UI"/>
              <a:cs typeface="B Nazanin" pitchFamily="2" charset="-78"/>
            </a:rPr>
            <a:t>49050 جلد</a:t>
          </a:r>
        </a:p>
        <a:p>
          <a:pPr rtl="1"/>
          <a:r>
            <a:rPr lang="fa-IR" b="1" dirty="0" smtClean="0">
              <a:solidFill>
                <a:srgbClr val="000000"/>
              </a:solidFill>
              <a:latin typeface="B Nazanin" pitchFamily="2" charset="-78"/>
              <a:ea typeface="Majalla UI"/>
              <a:cs typeface="B Nazanin" pitchFamily="2" charset="-78"/>
            </a:rPr>
            <a:t>73020 جلد</a:t>
          </a:r>
          <a:endParaRPr lang="fa-IR" b="1" dirty="0">
            <a:solidFill>
              <a:srgbClr val="000000"/>
            </a:solidFill>
            <a:latin typeface="B Nazanin" pitchFamily="2" charset="-78"/>
            <a:ea typeface="Majalla UI"/>
            <a:cs typeface="B Nazanin" pitchFamily="2" charset="-78"/>
          </a:endParaRPr>
        </a:p>
      </dgm:t>
    </dgm:pt>
    <dgm:pt modelId="{3521D4B1-E0DB-468E-AE3A-BB1619F06562}" type="parTrans" cxnId="{F74829EC-74E0-48A6-B992-57D19F09DF9E}">
      <dgm:prSet/>
      <dgm:spPr/>
      <dgm:t>
        <a:bodyPr/>
        <a:lstStyle/>
        <a:p>
          <a:pPr rtl="1"/>
          <a:endParaRPr lang="fa-IR"/>
        </a:p>
      </dgm:t>
    </dgm:pt>
    <dgm:pt modelId="{D7E39A38-F61D-4D0C-BF58-BF7187A186D3}" type="sibTrans" cxnId="{F74829EC-74E0-48A6-B992-57D19F09DF9E}">
      <dgm:prSet/>
      <dgm:spPr/>
      <dgm:t>
        <a:bodyPr/>
        <a:lstStyle/>
        <a:p>
          <a:pPr rtl="1"/>
          <a:endParaRPr lang="fa-IR"/>
        </a:p>
      </dgm:t>
    </dgm:pt>
    <dgm:pt modelId="{6AC0B243-BCE4-4168-965A-0E9C14FD287B}">
      <dgm:prSet phldrT="[Text]" custT="1"/>
      <dgm:spPr/>
      <dgm:t>
        <a:bodyPr/>
        <a:lstStyle/>
        <a:p>
          <a:pPr algn="ctr" rtl="1"/>
          <a:r>
            <a:rPr lang="fa-IR" sz="1400" b="1" dirty="0" smtClean="0">
              <a:solidFill>
                <a:srgbClr val="000000"/>
              </a:solidFill>
              <a:latin typeface="B Nazanin" pitchFamily="2" charset="-78"/>
              <a:ea typeface="Majalla UI"/>
              <a:cs typeface="B Nazanin" pitchFamily="2" charset="-78"/>
            </a:rPr>
            <a:t>تعداد کتاب فارسی : </a:t>
          </a:r>
          <a:endParaRPr lang="fa-IR" sz="1400" b="1" dirty="0"/>
        </a:p>
      </dgm:t>
    </dgm:pt>
    <dgm:pt modelId="{DA9C33EB-48B2-44DB-9E8B-EDCED97F0CAD}" type="parTrans" cxnId="{43C853FE-CED6-4E43-B5CF-19833E592631}">
      <dgm:prSet/>
      <dgm:spPr/>
      <dgm:t>
        <a:bodyPr/>
        <a:lstStyle/>
        <a:p>
          <a:pPr rtl="1"/>
          <a:endParaRPr lang="fa-IR"/>
        </a:p>
      </dgm:t>
    </dgm:pt>
    <dgm:pt modelId="{115F8D08-F3D3-42E7-B929-CF72E409CC6A}" type="sibTrans" cxnId="{43C853FE-CED6-4E43-B5CF-19833E592631}">
      <dgm:prSet/>
      <dgm:spPr/>
      <dgm:t>
        <a:bodyPr/>
        <a:lstStyle/>
        <a:p>
          <a:pPr rtl="1"/>
          <a:endParaRPr lang="fa-IR"/>
        </a:p>
      </dgm:t>
    </dgm:pt>
    <dgm:pt modelId="{F97EFC3F-19E6-40F3-8FD2-CD9D4F8B65D2}">
      <dgm:prSet phldrT="[Text]" custT="1"/>
      <dgm:spPr/>
      <dgm:t>
        <a:bodyPr/>
        <a:lstStyle/>
        <a:p>
          <a:pPr algn="ctr" rtl="1"/>
          <a:r>
            <a:rPr lang="fa-IR" sz="1400" b="1" dirty="0" smtClean="0">
              <a:solidFill>
                <a:srgbClr val="000000"/>
              </a:solidFill>
              <a:latin typeface="B Nazanin" pitchFamily="2" charset="-78"/>
              <a:ea typeface="Majalla UI"/>
              <a:cs typeface="B Nazanin" pitchFamily="2" charset="-78"/>
            </a:rPr>
            <a:t>تعداد کتاب لاتین</a:t>
          </a:r>
          <a:endParaRPr lang="fa-IR" sz="1400" b="1" dirty="0"/>
        </a:p>
      </dgm:t>
    </dgm:pt>
    <dgm:pt modelId="{0D8C52DF-2CC6-446D-8905-A819C73E1150}" type="parTrans" cxnId="{1442389A-6E45-47AD-B954-6C8FB038EF48}">
      <dgm:prSet/>
      <dgm:spPr/>
      <dgm:t>
        <a:bodyPr/>
        <a:lstStyle/>
        <a:p>
          <a:pPr rtl="1"/>
          <a:endParaRPr lang="fa-IR"/>
        </a:p>
      </dgm:t>
    </dgm:pt>
    <dgm:pt modelId="{D191A5F2-E30D-41DD-927B-6273A0778716}" type="sibTrans" cxnId="{1442389A-6E45-47AD-B954-6C8FB038EF48}">
      <dgm:prSet/>
      <dgm:spPr/>
      <dgm:t>
        <a:bodyPr/>
        <a:lstStyle/>
        <a:p>
          <a:pPr rtl="1"/>
          <a:endParaRPr lang="fa-IR"/>
        </a:p>
      </dgm:t>
    </dgm:pt>
    <dgm:pt modelId="{990B51E3-A017-4BEF-94AD-53CEF7BBF157}">
      <dgm:prSet phldrT="[Text]"/>
      <dgm:spPr/>
      <dgm:t>
        <a:bodyPr/>
        <a:lstStyle/>
        <a:p>
          <a:pPr rtl="1"/>
          <a:r>
            <a:rPr lang="fa-IR" b="1" dirty="0" smtClean="0">
              <a:solidFill>
                <a:srgbClr val="000000"/>
              </a:solidFill>
              <a:latin typeface="B Nazanin" pitchFamily="2" charset="-78"/>
              <a:ea typeface="Majalla UI"/>
              <a:cs typeface="B Nazanin" pitchFamily="2" charset="-78"/>
            </a:rPr>
            <a:t>191 عنوان</a:t>
          </a:r>
        </a:p>
      </dgm:t>
    </dgm:pt>
    <dgm:pt modelId="{C455E404-4390-49B4-820B-4EB93788E8E3}" type="parTrans" cxnId="{9EE60F7B-05D2-49CE-93A5-8EBD95C602BB}">
      <dgm:prSet/>
      <dgm:spPr/>
      <dgm:t>
        <a:bodyPr/>
        <a:lstStyle/>
        <a:p>
          <a:pPr rtl="1"/>
          <a:endParaRPr lang="fa-IR"/>
        </a:p>
      </dgm:t>
    </dgm:pt>
    <dgm:pt modelId="{26CCD769-37FC-476A-8D44-A4C688EA6685}" type="sibTrans" cxnId="{9EE60F7B-05D2-49CE-93A5-8EBD95C602BB}">
      <dgm:prSet/>
      <dgm:spPr/>
      <dgm:t>
        <a:bodyPr/>
        <a:lstStyle/>
        <a:p>
          <a:pPr rtl="1"/>
          <a:endParaRPr lang="fa-IR"/>
        </a:p>
      </dgm:t>
    </dgm:pt>
    <dgm:pt modelId="{4AE74A18-7825-4B00-A080-59A3724EBAA2}">
      <dgm:prSet phldrT="[Text]" custT="1"/>
      <dgm:spPr/>
      <dgm:t>
        <a:bodyPr/>
        <a:lstStyle/>
        <a:p>
          <a:pPr algn="ctr" rtl="1"/>
          <a:r>
            <a:rPr lang="fa-IR" sz="1400" b="1" dirty="0" smtClean="0">
              <a:solidFill>
                <a:srgbClr val="000000"/>
              </a:solidFill>
              <a:latin typeface="B Nazanin" pitchFamily="2" charset="-78"/>
              <a:ea typeface="Majalla UI"/>
              <a:cs typeface="B Nazanin" pitchFamily="2" charset="-78"/>
            </a:rPr>
            <a:t>تعداد پایان نامه ها</a:t>
          </a:r>
          <a:endParaRPr lang="fa-IR" sz="1400" b="1" dirty="0"/>
        </a:p>
      </dgm:t>
    </dgm:pt>
    <dgm:pt modelId="{1624CB0B-A373-49A9-8697-571F3269DA7E}" type="parTrans" cxnId="{2D864C53-C388-4DE8-BEDB-13A9CAF506A5}">
      <dgm:prSet/>
      <dgm:spPr/>
      <dgm:t>
        <a:bodyPr/>
        <a:lstStyle/>
        <a:p>
          <a:pPr rtl="1"/>
          <a:endParaRPr lang="fa-IR"/>
        </a:p>
      </dgm:t>
    </dgm:pt>
    <dgm:pt modelId="{6C6E46BF-C5D5-46B9-A8FF-BA65B7E9D22E}" type="sibTrans" cxnId="{2D864C53-C388-4DE8-BEDB-13A9CAF506A5}">
      <dgm:prSet/>
      <dgm:spPr/>
      <dgm:t>
        <a:bodyPr/>
        <a:lstStyle/>
        <a:p>
          <a:pPr rtl="1"/>
          <a:endParaRPr lang="fa-IR"/>
        </a:p>
      </dgm:t>
    </dgm:pt>
    <dgm:pt modelId="{86E9B3A7-E510-46B2-AD8C-0A4B82158A46}">
      <dgm:prSet phldrT="[Text]"/>
      <dgm:spPr/>
      <dgm:t>
        <a:bodyPr/>
        <a:lstStyle/>
        <a:p>
          <a:pPr rtl="1"/>
          <a:r>
            <a:rPr lang="fa-IR" b="1" dirty="0" smtClean="0">
              <a:solidFill>
                <a:srgbClr val="000000"/>
              </a:solidFill>
              <a:latin typeface="B Nazanin" pitchFamily="2" charset="-78"/>
              <a:ea typeface="Majalla UI"/>
              <a:cs typeface="B Nazanin" pitchFamily="2" charset="-78"/>
            </a:rPr>
            <a:t>70 عنوان</a:t>
          </a:r>
        </a:p>
        <a:p>
          <a:pPr rtl="1"/>
          <a:r>
            <a:rPr lang="fa-IR" b="1" dirty="0" smtClean="0">
              <a:solidFill>
                <a:srgbClr val="000000"/>
              </a:solidFill>
              <a:latin typeface="B Nazanin" pitchFamily="2" charset="-78"/>
              <a:ea typeface="Majalla UI"/>
              <a:cs typeface="B Nazanin" pitchFamily="2" charset="-78"/>
            </a:rPr>
            <a:t>35 عنوان</a:t>
          </a:r>
          <a:endParaRPr lang="fa-IR" b="1" dirty="0">
            <a:solidFill>
              <a:srgbClr val="000000"/>
            </a:solidFill>
            <a:latin typeface="B Nazanin" pitchFamily="2" charset="-78"/>
            <a:ea typeface="Majalla UI"/>
            <a:cs typeface="B Nazanin" pitchFamily="2" charset="-78"/>
          </a:endParaRPr>
        </a:p>
      </dgm:t>
    </dgm:pt>
    <dgm:pt modelId="{60A0E37F-5837-4F07-A578-4BF46DE9FE0A}" type="parTrans" cxnId="{FD5F1A1F-5658-41A0-8AA8-B1FD4C50783F}">
      <dgm:prSet/>
      <dgm:spPr/>
      <dgm:t>
        <a:bodyPr/>
        <a:lstStyle/>
        <a:p>
          <a:pPr rtl="1"/>
          <a:endParaRPr lang="fa-IR"/>
        </a:p>
      </dgm:t>
    </dgm:pt>
    <dgm:pt modelId="{ED103371-01E8-491D-B9C0-2390B9B5B875}" type="sibTrans" cxnId="{FD5F1A1F-5658-41A0-8AA8-B1FD4C50783F}">
      <dgm:prSet/>
      <dgm:spPr/>
      <dgm:t>
        <a:bodyPr/>
        <a:lstStyle/>
        <a:p>
          <a:pPr rtl="1"/>
          <a:endParaRPr lang="fa-IR"/>
        </a:p>
      </dgm:t>
    </dgm:pt>
    <dgm:pt modelId="{1220446F-9E15-41E6-8AE3-AA272F418501}">
      <dgm:prSet phldrT="[Text]" custT="1"/>
      <dgm:spPr/>
      <dgm:t>
        <a:bodyPr/>
        <a:lstStyle/>
        <a:p>
          <a:pPr algn="ctr" rtl="1"/>
          <a:r>
            <a:rPr lang="fa-IR" sz="1400" b="1" dirty="0" smtClean="0">
              <a:solidFill>
                <a:srgbClr val="000000"/>
              </a:solidFill>
              <a:latin typeface="B Nazanin" pitchFamily="2" charset="-78"/>
              <a:ea typeface="Majalla UI"/>
              <a:cs typeface="B Nazanin" pitchFamily="2" charset="-78"/>
            </a:rPr>
            <a:t>تعداد مجلات لاتین</a:t>
          </a:r>
          <a:endParaRPr lang="fa-IR" sz="1400" b="1" dirty="0"/>
        </a:p>
      </dgm:t>
    </dgm:pt>
    <dgm:pt modelId="{20CFC98F-4624-49A3-9B98-2E759E34BCBE}" type="parTrans" cxnId="{D074E000-1D86-4279-B931-BF44EBC41A97}">
      <dgm:prSet/>
      <dgm:spPr/>
      <dgm:t>
        <a:bodyPr/>
        <a:lstStyle/>
        <a:p>
          <a:pPr rtl="1"/>
          <a:endParaRPr lang="fa-IR"/>
        </a:p>
      </dgm:t>
    </dgm:pt>
    <dgm:pt modelId="{9272996C-0B22-408F-9883-A6790C73413F}" type="sibTrans" cxnId="{D074E000-1D86-4279-B931-BF44EBC41A97}">
      <dgm:prSet/>
      <dgm:spPr/>
      <dgm:t>
        <a:bodyPr/>
        <a:lstStyle/>
        <a:p>
          <a:pPr rtl="1"/>
          <a:endParaRPr lang="fa-IR"/>
        </a:p>
      </dgm:t>
    </dgm:pt>
    <dgm:pt modelId="{7E52E512-923D-41CA-90AE-337363FB4640}">
      <dgm:prSet phldrT="[Text]" custT="1"/>
      <dgm:spPr/>
      <dgm:t>
        <a:bodyPr/>
        <a:lstStyle/>
        <a:p>
          <a:pPr algn="ctr" rtl="1"/>
          <a:r>
            <a:rPr lang="fa-IR" sz="1400" b="1" dirty="0" smtClean="0">
              <a:solidFill>
                <a:srgbClr val="000000"/>
              </a:solidFill>
              <a:latin typeface="B Nazanin" pitchFamily="2" charset="-78"/>
              <a:ea typeface="Majalla UI"/>
              <a:cs typeface="B Nazanin" pitchFamily="2" charset="-78"/>
            </a:rPr>
            <a:t>تعداد مجلات فارسی</a:t>
          </a:r>
          <a:endParaRPr lang="fa-IR" sz="1400" b="1" dirty="0"/>
        </a:p>
      </dgm:t>
    </dgm:pt>
    <dgm:pt modelId="{34C0ECB9-C047-4ED4-975A-72DCDDD67B55}" type="parTrans" cxnId="{0D12F006-1F16-4F83-B43C-C5969F0F8A96}">
      <dgm:prSet/>
      <dgm:spPr/>
      <dgm:t>
        <a:bodyPr/>
        <a:lstStyle/>
        <a:p>
          <a:pPr rtl="1"/>
          <a:endParaRPr lang="fa-IR"/>
        </a:p>
      </dgm:t>
    </dgm:pt>
    <dgm:pt modelId="{676DCAA9-E0AD-468A-8DED-C70C71D35799}" type="sibTrans" cxnId="{0D12F006-1F16-4F83-B43C-C5969F0F8A96}">
      <dgm:prSet/>
      <dgm:spPr/>
      <dgm:t>
        <a:bodyPr/>
        <a:lstStyle/>
        <a:p>
          <a:pPr rtl="1"/>
          <a:endParaRPr lang="fa-IR"/>
        </a:p>
      </dgm:t>
    </dgm:pt>
    <dgm:pt modelId="{C9D831B6-9DDC-4E8B-9F4F-DA036C01E8AF}" type="pres">
      <dgm:prSet presAssocID="{4C74A154-4438-4753-954A-957E446616CE}" presName="Name0" presStyleCnt="0">
        <dgm:presLayoutVars>
          <dgm:dir/>
          <dgm:animLvl val="lvl"/>
          <dgm:resizeHandles val="exact"/>
        </dgm:presLayoutVars>
      </dgm:prSet>
      <dgm:spPr/>
      <dgm:t>
        <a:bodyPr/>
        <a:lstStyle/>
        <a:p>
          <a:endParaRPr lang="en-US"/>
        </a:p>
      </dgm:t>
    </dgm:pt>
    <dgm:pt modelId="{4E57B1BE-1CDE-4F69-915F-55D881C93125}" type="pres">
      <dgm:prSet presAssocID="{F7944F01-D59A-41C6-9202-C348A2646A49}" presName="linNode" presStyleCnt="0"/>
      <dgm:spPr/>
    </dgm:pt>
    <dgm:pt modelId="{3E25555A-BEEC-464F-8298-4F90BC7304C1}" type="pres">
      <dgm:prSet presAssocID="{F7944F01-D59A-41C6-9202-C348A2646A49}" presName="parentText" presStyleLbl="node1" presStyleIdx="0" presStyleCnt="3">
        <dgm:presLayoutVars>
          <dgm:chMax val="1"/>
          <dgm:bulletEnabled val="1"/>
        </dgm:presLayoutVars>
      </dgm:prSet>
      <dgm:spPr/>
      <dgm:t>
        <a:bodyPr/>
        <a:lstStyle/>
        <a:p>
          <a:pPr rtl="1"/>
          <a:endParaRPr lang="fa-IR"/>
        </a:p>
      </dgm:t>
    </dgm:pt>
    <dgm:pt modelId="{D41FC459-6233-42FA-BE6C-820E13410583}" type="pres">
      <dgm:prSet presAssocID="{F7944F01-D59A-41C6-9202-C348A2646A49}" presName="descendantText" presStyleLbl="alignAccFollowNode1" presStyleIdx="0" presStyleCnt="3" custLinFactNeighborX="-2435" custLinFactNeighborY="-5059">
        <dgm:presLayoutVars>
          <dgm:bulletEnabled val="1"/>
        </dgm:presLayoutVars>
      </dgm:prSet>
      <dgm:spPr/>
      <dgm:t>
        <a:bodyPr/>
        <a:lstStyle/>
        <a:p>
          <a:pPr rtl="1"/>
          <a:endParaRPr lang="fa-IR"/>
        </a:p>
      </dgm:t>
    </dgm:pt>
    <dgm:pt modelId="{75389075-B962-4D60-8FDE-7C47829F5849}" type="pres">
      <dgm:prSet presAssocID="{D7E39A38-F61D-4D0C-BF58-BF7187A186D3}" presName="sp" presStyleCnt="0"/>
      <dgm:spPr/>
    </dgm:pt>
    <dgm:pt modelId="{68D5C433-3E7A-4CEB-AE9B-F07C741267A0}" type="pres">
      <dgm:prSet presAssocID="{990B51E3-A017-4BEF-94AD-53CEF7BBF157}" presName="linNode" presStyleCnt="0"/>
      <dgm:spPr/>
    </dgm:pt>
    <dgm:pt modelId="{2BE9966F-B02A-4B00-BFCE-E29C58BF2778}" type="pres">
      <dgm:prSet presAssocID="{990B51E3-A017-4BEF-94AD-53CEF7BBF157}" presName="parentText" presStyleLbl="node1" presStyleIdx="1" presStyleCnt="3">
        <dgm:presLayoutVars>
          <dgm:chMax val="1"/>
          <dgm:bulletEnabled val="1"/>
        </dgm:presLayoutVars>
      </dgm:prSet>
      <dgm:spPr/>
      <dgm:t>
        <a:bodyPr/>
        <a:lstStyle/>
        <a:p>
          <a:endParaRPr lang="en-US"/>
        </a:p>
      </dgm:t>
    </dgm:pt>
    <dgm:pt modelId="{B304484C-4CB6-4B6E-9947-AFCAFC2131C9}" type="pres">
      <dgm:prSet presAssocID="{990B51E3-A017-4BEF-94AD-53CEF7BBF157}" presName="descendantText" presStyleLbl="alignAccFollowNode1" presStyleIdx="1" presStyleCnt="3">
        <dgm:presLayoutVars>
          <dgm:bulletEnabled val="1"/>
        </dgm:presLayoutVars>
      </dgm:prSet>
      <dgm:spPr/>
      <dgm:t>
        <a:bodyPr/>
        <a:lstStyle/>
        <a:p>
          <a:endParaRPr lang="en-US"/>
        </a:p>
      </dgm:t>
    </dgm:pt>
    <dgm:pt modelId="{BEA5F44F-CA96-441C-B9B0-773D1CDC6A67}" type="pres">
      <dgm:prSet presAssocID="{26CCD769-37FC-476A-8D44-A4C688EA6685}" presName="sp" presStyleCnt="0"/>
      <dgm:spPr/>
    </dgm:pt>
    <dgm:pt modelId="{35D97AA2-5AF2-4626-8420-7725764A8A8A}" type="pres">
      <dgm:prSet presAssocID="{86E9B3A7-E510-46B2-AD8C-0A4B82158A46}" presName="linNode" presStyleCnt="0"/>
      <dgm:spPr/>
    </dgm:pt>
    <dgm:pt modelId="{7F7D183B-8497-4368-8CF2-73A0E2E62307}" type="pres">
      <dgm:prSet presAssocID="{86E9B3A7-E510-46B2-AD8C-0A4B82158A46}" presName="parentText" presStyleLbl="node1" presStyleIdx="2" presStyleCnt="3">
        <dgm:presLayoutVars>
          <dgm:chMax val="1"/>
          <dgm:bulletEnabled val="1"/>
        </dgm:presLayoutVars>
      </dgm:prSet>
      <dgm:spPr/>
      <dgm:t>
        <a:bodyPr/>
        <a:lstStyle/>
        <a:p>
          <a:endParaRPr lang="en-US"/>
        </a:p>
      </dgm:t>
    </dgm:pt>
    <dgm:pt modelId="{4D80FE13-125F-4EA6-A24E-D39B726453A6}" type="pres">
      <dgm:prSet presAssocID="{86E9B3A7-E510-46B2-AD8C-0A4B82158A46}" presName="descendantText" presStyleLbl="alignAccFollowNode1" presStyleIdx="2" presStyleCnt="3">
        <dgm:presLayoutVars>
          <dgm:bulletEnabled val="1"/>
        </dgm:presLayoutVars>
      </dgm:prSet>
      <dgm:spPr/>
      <dgm:t>
        <a:bodyPr/>
        <a:lstStyle/>
        <a:p>
          <a:endParaRPr lang="en-US"/>
        </a:p>
      </dgm:t>
    </dgm:pt>
  </dgm:ptLst>
  <dgm:cxnLst>
    <dgm:cxn modelId="{9EE60F7B-05D2-49CE-93A5-8EBD95C602BB}" srcId="{4C74A154-4438-4753-954A-957E446616CE}" destId="{990B51E3-A017-4BEF-94AD-53CEF7BBF157}" srcOrd="1" destOrd="0" parTransId="{C455E404-4390-49B4-820B-4EB93788E8E3}" sibTransId="{26CCD769-37FC-476A-8D44-A4C688EA6685}"/>
    <dgm:cxn modelId="{43C853FE-CED6-4E43-B5CF-19833E592631}" srcId="{F7944F01-D59A-41C6-9202-C348A2646A49}" destId="{6AC0B243-BCE4-4168-965A-0E9C14FD287B}" srcOrd="0" destOrd="0" parTransId="{DA9C33EB-48B2-44DB-9E8B-EDCED97F0CAD}" sibTransId="{115F8D08-F3D3-42E7-B929-CF72E409CC6A}"/>
    <dgm:cxn modelId="{0D12F006-1F16-4F83-B43C-C5969F0F8A96}" srcId="{86E9B3A7-E510-46B2-AD8C-0A4B82158A46}" destId="{7E52E512-923D-41CA-90AE-337363FB4640}" srcOrd="0" destOrd="0" parTransId="{34C0ECB9-C047-4ED4-975A-72DCDDD67B55}" sibTransId="{676DCAA9-E0AD-468A-8DED-C70C71D35799}"/>
    <dgm:cxn modelId="{74A34EE3-6861-4A0D-A603-9C754BF8F596}" type="presOf" srcId="{4C74A154-4438-4753-954A-957E446616CE}" destId="{C9D831B6-9DDC-4E8B-9F4F-DA036C01E8AF}" srcOrd="0" destOrd="0" presId="urn:microsoft.com/office/officeart/2005/8/layout/vList5"/>
    <dgm:cxn modelId="{FD5F1A1F-5658-41A0-8AA8-B1FD4C50783F}" srcId="{4C74A154-4438-4753-954A-957E446616CE}" destId="{86E9B3A7-E510-46B2-AD8C-0A4B82158A46}" srcOrd="2" destOrd="0" parTransId="{60A0E37F-5837-4F07-A578-4BF46DE9FE0A}" sibTransId="{ED103371-01E8-491D-B9C0-2390B9B5B875}"/>
    <dgm:cxn modelId="{F74829EC-74E0-48A6-B992-57D19F09DF9E}" srcId="{4C74A154-4438-4753-954A-957E446616CE}" destId="{F7944F01-D59A-41C6-9202-C348A2646A49}" srcOrd="0" destOrd="0" parTransId="{3521D4B1-E0DB-468E-AE3A-BB1619F06562}" sibTransId="{D7E39A38-F61D-4D0C-BF58-BF7187A186D3}"/>
    <dgm:cxn modelId="{191B6157-98C5-4E9C-B213-FDBB86AA7898}" type="presOf" srcId="{F7944F01-D59A-41C6-9202-C348A2646A49}" destId="{3E25555A-BEEC-464F-8298-4F90BC7304C1}" srcOrd="0" destOrd="0" presId="urn:microsoft.com/office/officeart/2005/8/layout/vList5"/>
    <dgm:cxn modelId="{1442389A-6E45-47AD-B954-6C8FB038EF48}" srcId="{F7944F01-D59A-41C6-9202-C348A2646A49}" destId="{F97EFC3F-19E6-40F3-8FD2-CD9D4F8B65D2}" srcOrd="1" destOrd="0" parTransId="{0D8C52DF-2CC6-446D-8905-A819C73E1150}" sibTransId="{D191A5F2-E30D-41DD-927B-6273A0778716}"/>
    <dgm:cxn modelId="{2D864C53-C388-4DE8-BEDB-13A9CAF506A5}" srcId="{990B51E3-A017-4BEF-94AD-53CEF7BBF157}" destId="{4AE74A18-7825-4B00-A080-59A3724EBAA2}" srcOrd="0" destOrd="0" parTransId="{1624CB0B-A373-49A9-8697-571F3269DA7E}" sibTransId="{6C6E46BF-C5D5-46B9-A8FF-BA65B7E9D22E}"/>
    <dgm:cxn modelId="{D074E000-1D86-4279-B931-BF44EBC41A97}" srcId="{86E9B3A7-E510-46B2-AD8C-0A4B82158A46}" destId="{1220446F-9E15-41E6-8AE3-AA272F418501}" srcOrd="1" destOrd="0" parTransId="{20CFC98F-4624-49A3-9B98-2E759E34BCBE}" sibTransId="{9272996C-0B22-408F-9883-A6790C73413F}"/>
    <dgm:cxn modelId="{621EB8F5-2192-4F28-B3D0-83878FA036CE}" type="presOf" srcId="{F97EFC3F-19E6-40F3-8FD2-CD9D4F8B65D2}" destId="{D41FC459-6233-42FA-BE6C-820E13410583}" srcOrd="0" destOrd="1" presId="urn:microsoft.com/office/officeart/2005/8/layout/vList5"/>
    <dgm:cxn modelId="{3B5F61BF-41CC-446B-822B-E4CBDACC6B3B}" type="presOf" srcId="{6AC0B243-BCE4-4168-965A-0E9C14FD287B}" destId="{D41FC459-6233-42FA-BE6C-820E13410583}" srcOrd="0" destOrd="0" presId="urn:microsoft.com/office/officeart/2005/8/layout/vList5"/>
    <dgm:cxn modelId="{F3022B4E-A5AA-4271-B6EB-25C1CD9719F7}" type="presOf" srcId="{86E9B3A7-E510-46B2-AD8C-0A4B82158A46}" destId="{7F7D183B-8497-4368-8CF2-73A0E2E62307}" srcOrd="0" destOrd="0" presId="urn:microsoft.com/office/officeart/2005/8/layout/vList5"/>
    <dgm:cxn modelId="{082114B5-FDE3-44C8-8FBA-108CF0F84EDB}" type="presOf" srcId="{7E52E512-923D-41CA-90AE-337363FB4640}" destId="{4D80FE13-125F-4EA6-A24E-D39B726453A6}" srcOrd="0" destOrd="0" presId="urn:microsoft.com/office/officeart/2005/8/layout/vList5"/>
    <dgm:cxn modelId="{6B89BCFA-B90D-4EBC-9E64-16807291F45E}" type="presOf" srcId="{990B51E3-A017-4BEF-94AD-53CEF7BBF157}" destId="{2BE9966F-B02A-4B00-BFCE-E29C58BF2778}" srcOrd="0" destOrd="0" presId="urn:microsoft.com/office/officeart/2005/8/layout/vList5"/>
    <dgm:cxn modelId="{E21B58EF-738E-4E81-BF0B-A4A2BB76D6B7}" type="presOf" srcId="{4AE74A18-7825-4B00-A080-59A3724EBAA2}" destId="{B304484C-4CB6-4B6E-9947-AFCAFC2131C9}" srcOrd="0" destOrd="0" presId="urn:microsoft.com/office/officeart/2005/8/layout/vList5"/>
    <dgm:cxn modelId="{F7207032-3B76-4792-AED9-852AE6D08C10}" type="presOf" srcId="{1220446F-9E15-41E6-8AE3-AA272F418501}" destId="{4D80FE13-125F-4EA6-A24E-D39B726453A6}" srcOrd="0" destOrd="1" presId="urn:microsoft.com/office/officeart/2005/8/layout/vList5"/>
    <dgm:cxn modelId="{B764D681-B0D7-4B53-AEB5-C95484F13503}" type="presParOf" srcId="{C9D831B6-9DDC-4E8B-9F4F-DA036C01E8AF}" destId="{4E57B1BE-1CDE-4F69-915F-55D881C93125}" srcOrd="0" destOrd="0" presId="urn:microsoft.com/office/officeart/2005/8/layout/vList5"/>
    <dgm:cxn modelId="{A2C8842D-3710-485C-BBC5-5319AF46602C}" type="presParOf" srcId="{4E57B1BE-1CDE-4F69-915F-55D881C93125}" destId="{3E25555A-BEEC-464F-8298-4F90BC7304C1}" srcOrd="0" destOrd="0" presId="urn:microsoft.com/office/officeart/2005/8/layout/vList5"/>
    <dgm:cxn modelId="{2251EA32-AC9E-4609-AD73-6C2F2322A48D}" type="presParOf" srcId="{4E57B1BE-1CDE-4F69-915F-55D881C93125}" destId="{D41FC459-6233-42FA-BE6C-820E13410583}" srcOrd="1" destOrd="0" presId="urn:microsoft.com/office/officeart/2005/8/layout/vList5"/>
    <dgm:cxn modelId="{B8D8C2F1-DA8B-4F1B-9E8F-E8D7F9D5C858}" type="presParOf" srcId="{C9D831B6-9DDC-4E8B-9F4F-DA036C01E8AF}" destId="{75389075-B962-4D60-8FDE-7C47829F5849}" srcOrd="1" destOrd="0" presId="urn:microsoft.com/office/officeart/2005/8/layout/vList5"/>
    <dgm:cxn modelId="{CBD3284D-AB15-4201-AC14-041BE886BC59}" type="presParOf" srcId="{C9D831B6-9DDC-4E8B-9F4F-DA036C01E8AF}" destId="{68D5C433-3E7A-4CEB-AE9B-F07C741267A0}" srcOrd="2" destOrd="0" presId="urn:microsoft.com/office/officeart/2005/8/layout/vList5"/>
    <dgm:cxn modelId="{1DFEAA6C-64B0-4F9C-AEBF-537D1A752EC2}" type="presParOf" srcId="{68D5C433-3E7A-4CEB-AE9B-F07C741267A0}" destId="{2BE9966F-B02A-4B00-BFCE-E29C58BF2778}" srcOrd="0" destOrd="0" presId="urn:microsoft.com/office/officeart/2005/8/layout/vList5"/>
    <dgm:cxn modelId="{E26C89ED-461C-4E38-9802-B5B0E61384EF}" type="presParOf" srcId="{68D5C433-3E7A-4CEB-AE9B-F07C741267A0}" destId="{B304484C-4CB6-4B6E-9947-AFCAFC2131C9}" srcOrd="1" destOrd="0" presId="urn:microsoft.com/office/officeart/2005/8/layout/vList5"/>
    <dgm:cxn modelId="{301DA853-85B4-45CB-83B9-6E0160D6A176}" type="presParOf" srcId="{C9D831B6-9DDC-4E8B-9F4F-DA036C01E8AF}" destId="{BEA5F44F-CA96-441C-B9B0-773D1CDC6A67}" srcOrd="3" destOrd="0" presId="urn:microsoft.com/office/officeart/2005/8/layout/vList5"/>
    <dgm:cxn modelId="{888D069D-CE86-479B-B537-28C741BF7217}" type="presParOf" srcId="{C9D831B6-9DDC-4E8B-9F4F-DA036C01E8AF}" destId="{35D97AA2-5AF2-4626-8420-7725764A8A8A}" srcOrd="4" destOrd="0" presId="urn:microsoft.com/office/officeart/2005/8/layout/vList5"/>
    <dgm:cxn modelId="{A319775E-4896-4AB0-AEF9-3DE8BBAAD198}" type="presParOf" srcId="{35D97AA2-5AF2-4626-8420-7725764A8A8A}" destId="{7F7D183B-8497-4368-8CF2-73A0E2E62307}" srcOrd="0" destOrd="0" presId="urn:microsoft.com/office/officeart/2005/8/layout/vList5"/>
    <dgm:cxn modelId="{D76794E4-1D8A-4401-AEF4-0C450D843ED8}" type="presParOf" srcId="{35D97AA2-5AF2-4626-8420-7725764A8A8A}" destId="{4D80FE13-125F-4EA6-A24E-D39B726453A6}"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DF4DB-7ED6-47CB-8673-2EEF45050D79}">
      <dsp:nvSpPr>
        <dsp:cNvPr id="0" name=""/>
        <dsp:cNvSpPr/>
      </dsp:nvSpPr>
      <dsp:spPr>
        <a:xfrm>
          <a:off x="970101" y="1268636"/>
          <a:ext cx="1197673" cy="956203"/>
        </a:xfrm>
        <a:prstGeom prst="ellipse">
          <a:avLst/>
        </a:prstGeom>
        <a:solidFill>
          <a:schemeClr val="accent2">
            <a:hueOff val="0"/>
            <a:satOff val="0"/>
            <a:lumOff val="0"/>
            <a:alphaOff val="0"/>
          </a:schemeClr>
        </a:soli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fa-IR" sz="1400" b="1" kern="1200" dirty="0" smtClean="0">
              <a:solidFill>
                <a:srgbClr val="FFFF00"/>
              </a:solidFill>
            </a:rPr>
            <a:t>5 رشته</a:t>
          </a:r>
          <a:r>
            <a:rPr lang="fa-IR" sz="1400" b="1" kern="1200" dirty="0" smtClean="0">
              <a:solidFill>
                <a:srgbClr val="FFFF00"/>
              </a:solidFill>
              <a:latin typeface="Arial Black" pitchFamily="34" charset="0"/>
              <a:cs typeface="B Nazanin" pitchFamily="2" charset="-78"/>
            </a:rPr>
            <a:t> </a:t>
          </a:r>
          <a:r>
            <a:rPr lang="fa-IR" sz="1400" b="1" kern="1200" dirty="0" smtClean="0">
              <a:solidFill>
                <a:srgbClr val="FFFF00"/>
              </a:solidFill>
            </a:rPr>
            <a:t>تحصیلی</a:t>
          </a:r>
          <a:r>
            <a:rPr lang="fa-IR" sz="1400" b="1" kern="1200" dirty="0" smtClean="0">
              <a:solidFill>
                <a:srgbClr val="FFFF00"/>
              </a:solidFill>
              <a:latin typeface="Arial Black" pitchFamily="34" charset="0"/>
              <a:cs typeface="B Nazanin" pitchFamily="2" charset="-78"/>
            </a:rPr>
            <a:t> </a:t>
          </a:r>
          <a:endParaRPr lang="fa-IR" sz="1400" b="1" kern="1200" dirty="0">
            <a:solidFill>
              <a:srgbClr val="FFFF00"/>
            </a:solidFill>
          </a:endParaRPr>
        </a:p>
      </dsp:txBody>
      <dsp:txXfrm>
        <a:off x="1145496" y="1408669"/>
        <a:ext cx="846883" cy="676137"/>
      </dsp:txXfrm>
    </dsp:sp>
    <dsp:sp modelId="{5E04A4BB-AC61-4005-B84D-2346C45E4FE2}">
      <dsp:nvSpPr>
        <dsp:cNvPr id="0" name=""/>
        <dsp:cNvSpPr/>
      </dsp:nvSpPr>
      <dsp:spPr>
        <a:xfrm rot="16200000">
          <a:off x="1435711" y="1107984"/>
          <a:ext cx="266453" cy="54851"/>
        </a:xfrm>
        <a:custGeom>
          <a:avLst/>
          <a:gdLst/>
          <a:ahLst/>
          <a:cxnLst/>
          <a:rect l="0" t="0" r="0" b="0"/>
          <a:pathLst>
            <a:path>
              <a:moveTo>
                <a:pt x="0" y="27425"/>
              </a:moveTo>
              <a:lnTo>
                <a:pt x="266453" y="2742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1562276" y="1128748"/>
        <a:ext cx="13322" cy="13322"/>
      </dsp:txXfrm>
    </dsp:sp>
    <dsp:sp modelId="{F85EAFA2-D73A-4C3F-AF1E-F96F7CEA3B03}">
      <dsp:nvSpPr>
        <dsp:cNvPr id="0" name=""/>
        <dsp:cNvSpPr/>
      </dsp:nvSpPr>
      <dsp:spPr>
        <a:xfrm>
          <a:off x="1090836" y="45980"/>
          <a:ext cx="956203" cy="956203"/>
        </a:xfrm>
        <a:prstGeom prst="ellipse">
          <a:avLst/>
        </a:prstGeom>
        <a:solidFill>
          <a:schemeClr val="accent3">
            <a:hueOff val="0"/>
            <a:satOff val="0"/>
            <a:lumOff val="0"/>
            <a:alphaOff val="0"/>
          </a:schemeClr>
        </a:soli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b="1" kern="1200" dirty="0" smtClean="0">
              <a:solidFill>
                <a:schemeClr val="tx1"/>
              </a:solidFill>
            </a:rPr>
            <a:t>هوشبری</a:t>
          </a:r>
          <a:endParaRPr lang="fa-IR" sz="1100" b="1" kern="1200" dirty="0">
            <a:solidFill>
              <a:schemeClr val="tx1"/>
            </a:solidFill>
          </a:endParaRPr>
        </a:p>
      </dsp:txBody>
      <dsp:txXfrm>
        <a:off x="1230869" y="186013"/>
        <a:ext cx="676137" cy="676137"/>
      </dsp:txXfrm>
    </dsp:sp>
    <dsp:sp modelId="{6CDC0DDD-9FA8-44AC-86A7-B937FF7F1119}">
      <dsp:nvSpPr>
        <dsp:cNvPr id="0" name=""/>
        <dsp:cNvSpPr/>
      </dsp:nvSpPr>
      <dsp:spPr>
        <a:xfrm rot="19800000">
          <a:off x="2040338" y="1387462"/>
          <a:ext cx="206760" cy="54851"/>
        </a:xfrm>
        <a:custGeom>
          <a:avLst/>
          <a:gdLst/>
          <a:ahLst/>
          <a:cxnLst/>
          <a:rect l="0" t="0" r="0" b="0"/>
          <a:pathLst>
            <a:path>
              <a:moveTo>
                <a:pt x="0" y="27425"/>
              </a:moveTo>
              <a:lnTo>
                <a:pt x="206760" y="2742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2138549" y="1409719"/>
        <a:ext cx="10338" cy="10338"/>
      </dsp:txXfrm>
    </dsp:sp>
    <dsp:sp modelId="{9C1E6FC6-F327-4F33-A183-91798C5A8D32}">
      <dsp:nvSpPr>
        <dsp:cNvPr id="0" name=""/>
        <dsp:cNvSpPr/>
      </dsp:nvSpPr>
      <dsp:spPr>
        <a:xfrm>
          <a:off x="2169195" y="646045"/>
          <a:ext cx="956203" cy="956203"/>
        </a:xfrm>
        <a:prstGeom prst="ellipse">
          <a:avLst/>
        </a:prstGeom>
        <a:solidFill>
          <a:schemeClr val="accent3">
            <a:hueOff val="-227471"/>
            <a:satOff val="-938"/>
            <a:lumOff val="-197"/>
            <a:alphaOff val="0"/>
          </a:schemeClr>
        </a:solidFill>
        <a:ln>
          <a:noFill/>
        </a:ln>
        <a:effectLst>
          <a:outerShdw blurRad="57150" dist="38100" dir="5400000" algn="ctr" rotWithShape="0">
            <a:schemeClr val="accent3">
              <a:hueOff val="-227471"/>
              <a:satOff val="-938"/>
              <a:lumOff val="-197"/>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b="1" kern="1200" dirty="0" smtClean="0">
              <a:solidFill>
                <a:schemeClr val="tx1"/>
              </a:solidFill>
            </a:rPr>
            <a:t>اتاق عمل</a:t>
          </a:r>
          <a:endParaRPr lang="fa-IR" sz="1100" b="1" kern="1200" dirty="0">
            <a:solidFill>
              <a:schemeClr val="tx1"/>
            </a:solidFill>
          </a:endParaRPr>
        </a:p>
      </dsp:txBody>
      <dsp:txXfrm>
        <a:off x="2309228" y="786078"/>
        <a:ext cx="676137" cy="676137"/>
      </dsp:txXfrm>
    </dsp:sp>
    <dsp:sp modelId="{F6AA7DDD-F8AF-4D33-A0E0-DD8E68F56DD6}">
      <dsp:nvSpPr>
        <dsp:cNvPr id="0" name=""/>
        <dsp:cNvSpPr/>
      </dsp:nvSpPr>
      <dsp:spPr>
        <a:xfrm rot="1944556">
          <a:off x="2017499" y="2086228"/>
          <a:ext cx="258796" cy="54851"/>
        </a:xfrm>
        <a:custGeom>
          <a:avLst/>
          <a:gdLst/>
          <a:ahLst/>
          <a:cxnLst/>
          <a:rect l="0" t="0" r="0" b="0"/>
          <a:pathLst>
            <a:path>
              <a:moveTo>
                <a:pt x="0" y="27425"/>
              </a:moveTo>
              <a:lnTo>
                <a:pt x="258796" y="2742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2140427" y="2107184"/>
        <a:ext cx="12939" cy="12939"/>
      </dsp:txXfrm>
    </dsp:sp>
    <dsp:sp modelId="{E6F6504D-1FCC-43B6-8627-F08A6A5EE341}">
      <dsp:nvSpPr>
        <dsp:cNvPr id="0" name=""/>
        <dsp:cNvSpPr/>
      </dsp:nvSpPr>
      <dsp:spPr>
        <a:xfrm>
          <a:off x="2181672" y="1961150"/>
          <a:ext cx="956203" cy="956203"/>
        </a:xfrm>
        <a:prstGeom prst="ellipse">
          <a:avLst/>
        </a:prstGeom>
        <a:solidFill>
          <a:schemeClr val="accent3">
            <a:hueOff val="-454943"/>
            <a:satOff val="-1876"/>
            <a:lumOff val="-393"/>
            <a:alphaOff val="0"/>
          </a:schemeClr>
        </a:solidFill>
        <a:ln>
          <a:noFill/>
        </a:ln>
        <a:effectLst>
          <a:outerShdw blurRad="57150" dist="38100" dir="5400000" algn="ctr" rotWithShape="0">
            <a:schemeClr val="accent3">
              <a:hueOff val="-454943"/>
              <a:satOff val="-1876"/>
              <a:lumOff val="-393"/>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b="1" kern="1200" dirty="0" smtClean="0">
              <a:solidFill>
                <a:schemeClr val="tx1"/>
              </a:solidFill>
            </a:rPr>
            <a:t>فوریتهای</a:t>
          </a:r>
          <a:r>
            <a:rPr lang="fa-IR" sz="1000" kern="1200" dirty="0" smtClean="0"/>
            <a:t> </a:t>
          </a:r>
          <a:r>
            <a:rPr lang="fa-IR" sz="1100" b="1" kern="1200" dirty="0" smtClean="0">
              <a:solidFill>
                <a:schemeClr val="tx1"/>
              </a:solidFill>
            </a:rPr>
            <a:t>پزشکی</a:t>
          </a:r>
          <a:endParaRPr lang="fa-IR" sz="1100" b="1" kern="1200" dirty="0">
            <a:solidFill>
              <a:schemeClr val="tx1"/>
            </a:solidFill>
          </a:endParaRPr>
        </a:p>
      </dsp:txBody>
      <dsp:txXfrm>
        <a:off x="2321705" y="2101183"/>
        <a:ext cx="676137" cy="676137"/>
      </dsp:txXfrm>
    </dsp:sp>
    <dsp:sp modelId="{DDCCA44A-2F01-4665-9FD7-8F2D16D02DE8}">
      <dsp:nvSpPr>
        <dsp:cNvPr id="0" name=""/>
        <dsp:cNvSpPr/>
      </dsp:nvSpPr>
      <dsp:spPr>
        <a:xfrm rot="5314950">
          <a:off x="1452440" y="2328862"/>
          <a:ext cx="263162" cy="54851"/>
        </a:xfrm>
        <a:custGeom>
          <a:avLst/>
          <a:gdLst/>
          <a:ahLst/>
          <a:cxnLst/>
          <a:rect l="0" t="0" r="0" b="0"/>
          <a:pathLst>
            <a:path>
              <a:moveTo>
                <a:pt x="0" y="27425"/>
              </a:moveTo>
              <a:lnTo>
                <a:pt x="263162" y="2742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1577442" y="2349708"/>
        <a:ext cx="13158" cy="13158"/>
      </dsp:txXfrm>
    </dsp:sp>
    <dsp:sp modelId="{E01C4B93-C53B-4CBD-B809-F2512B74C5B4}">
      <dsp:nvSpPr>
        <dsp:cNvPr id="0" name=""/>
        <dsp:cNvSpPr/>
      </dsp:nvSpPr>
      <dsp:spPr>
        <a:xfrm>
          <a:off x="1121001" y="2487682"/>
          <a:ext cx="956203" cy="956203"/>
        </a:xfrm>
        <a:prstGeom prst="ellipse">
          <a:avLst/>
        </a:prstGeom>
        <a:solidFill>
          <a:schemeClr val="accent3">
            <a:hueOff val="-682414"/>
            <a:satOff val="-2813"/>
            <a:lumOff val="-590"/>
            <a:alphaOff val="0"/>
          </a:schemeClr>
        </a:solidFill>
        <a:ln>
          <a:noFill/>
        </a:ln>
        <a:effectLst>
          <a:outerShdw blurRad="57150" dist="38100" dir="5400000" algn="ctr" rotWithShape="0">
            <a:schemeClr val="accent3">
              <a:hueOff val="-682414"/>
              <a:satOff val="-2813"/>
              <a:lumOff val="-59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b="1" kern="1200" dirty="0" smtClean="0">
              <a:solidFill>
                <a:schemeClr val="tx1"/>
              </a:solidFill>
            </a:rPr>
            <a:t>علوم</a:t>
          </a:r>
          <a:r>
            <a:rPr lang="fa-IR" sz="1000" kern="1200" dirty="0" smtClean="0"/>
            <a:t> </a:t>
          </a:r>
          <a:r>
            <a:rPr lang="fa-IR" sz="1100" b="1" kern="1200" dirty="0" smtClean="0">
              <a:solidFill>
                <a:schemeClr val="tx1"/>
              </a:solidFill>
            </a:rPr>
            <a:t>آزمایشگاهی</a:t>
          </a:r>
        </a:p>
      </dsp:txBody>
      <dsp:txXfrm>
        <a:off x="1261034" y="2627715"/>
        <a:ext cx="676137" cy="676137"/>
      </dsp:txXfrm>
    </dsp:sp>
    <dsp:sp modelId="{FE07C146-E291-44C9-8D9F-F316B1B773B8}">
      <dsp:nvSpPr>
        <dsp:cNvPr id="0" name=""/>
        <dsp:cNvSpPr/>
      </dsp:nvSpPr>
      <dsp:spPr>
        <a:xfrm rot="9000000">
          <a:off x="890776" y="2051162"/>
          <a:ext cx="206760" cy="54851"/>
        </a:xfrm>
        <a:custGeom>
          <a:avLst/>
          <a:gdLst/>
          <a:ahLst/>
          <a:cxnLst/>
          <a:rect l="0" t="0" r="0" b="0"/>
          <a:pathLst>
            <a:path>
              <a:moveTo>
                <a:pt x="0" y="27425"/>
              </a:moveTo>
              <a:lnTo>
                <a:pt x="206760" y="2742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988988" y="2073419"/>
        <a:ext cx="10338" cy="10338"/>
      </dsp:txXfrm>
    </dsp:sp>
    <dsp:sp modelId="{EE22CDFC-4531-44CF-8C1B-4385F7DEB637}">
      <dsp:nvSpPr>
        <dsp:cNvPr id="0" name=""/>
        <dsp:cNvSpPr/>
      </dsp:nvSpPr>
      <dsp:spPr>
        <a:xfrm>
          <a:off x="12477" y="1891227"/>
          <a:ext cx="956203" cy="956203"/>
        </a:xfrm>
        <a:prstGeom prst="ellipse">
          <a:avLst/>
        </a:prstGeom>
        <a:solidFill>
          <a:schemeClr val="accent3">
            <a:hueOff val="-909886"/>
            <a:satOff val="-3751"/>
            <a:lumOff val="-786"/>
            <a:alphaOff val="0"/>
          </a:schemeClr>
        </a:solidFill>
        <a:ln>
          <a:noFill/>
        </a:ln>
        <a:effectLst>
          <a:outerShdw blurRad="57150" dist="38100" dir="5400000" algn="ctr" rotWithShape="0">
            <a:schemeClr val="accent3">
              <a:hueOff val="-909886"/>
              <a:satOff val="-3751"/>
              <a:lumOff val="-786"/>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0" kern="1200" dirty="0" smtClean="0">
              <a:solidFill>
                <a:schemeClr val="tx1"/>
              </a:solidFill>
            </a:rPr>
            <a:t>علوم وفناوری های نوین پزشکی</a:t>
          </a:r>
          <a:endParaRPr lang="fa-IR" sz="1200" b="0" kern="1200" dirty="0">
            <a:solidFill>
              <a:schemeClr val="tx1"/>
            </a:solidFill>
          </a:endParaRPr>
        </a:p>
      </dsp:txBody>
      <dsp:txXfrm>
        <a:off x="152510" y="2031260"/>
        <a:ext cx="676137" cy="676137"/>
      </dsp:txXfrm>
    </dsp:sp>
    <dsp:sp modelId="{2F3B4FA8-A953-4040-9BC6-168A946DF51A}">
      <dsp:nvSpPr>
        <dsp:cNvPr id="0" name=""/>
        <dsp:cNvSpPr/>
      </dsp:nvSpPr>
      <dsp:spPr>
        <a:xfrm rot="12600000">
          <a:off x="890776" y="1387462"/>
          <a:ext cx="206760" cy="54851"/>
        </a:xfrm>
        <a:custGeom>
          <a:avLst/>
          <a:gdLst/>
          <a:ahLst/>
          <a:cxnLst/>
          <a:rect l="0" t="0" r="0" b="0"/>
          <a:pathLst>
            <a:path>
              <a:moveTo>
                <a:pt x="0" y="27425"/>
              </a:moveTo>
              <a:lnTo>
                <a:pt x="206760" y="27425"/>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988988" y="1409719"/>
        <a:ext cx="10338" cy="10338"/>
      </dsp:txXfrm>
    </dsp:sp>
    <dsp:sp modelId="{01460686-97B0-40E6-BE92-56C470317755}">
      <dsp:nvSpPr>
        <dsp:cNvPr id="0" name=""/>
        <dsp:cNvSpPr/>
      </dsp:nvSpPr>
      <dsp:spPr>
        <a:xfrm>
          <a:off x="12477" y="646045"/>
          <a:ext cx="956203" cy="956203"/>
        </a:xfrm>
        <a:prstGeom prst="ellipse">
          <a:avLst/>
        </a:prstGeom>
        <a:solidFill>
          <a:schemeClr val="accent3">
            <a:hueOff val="-1137357"/>
            <a:satOff val="-4689"/>
            <a:lumOff val="-983"/>
            <a:alphaOff val="0"/>
          </a:schemeClr>
        </a:solidFill>
        <a:ln>
          <a:noFill/>
        </a:ln>
        <a:effectLst>
          <a:outerShdw blurRad="57150" dist="38100" dir="5400000" algn="ctr" rotWithShape="0">
            <a:schemeClr val="accent3">
              <a:hueOff val="-1137357"/>
              <a:satOff val="-4689"/>
              <a:lumOff val="-983"/>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fa-IR" sz="1100" b="1" kern="1200" dirty="0" smtClean="0">
              <a:solidFill>
                <a:schemeClr val="tx1"/>
              </a:solidFill>
            </a:rPr>
            <a:t>رادیولوژی</a:t>
          </a:r>
          <a:endParaRPr lang="fa-IR" sz="1100" b="1" kern="1200" dirty="0">
            <a:solidFill>
              <a:schemeClr val="tx1"/>
            </a:solidFill>
          </a:endParaRPr>
        </a:p>
      </dsp:txBody>
      <dsp:txXfrm>
        <a:off x="152510" y="786078"/>
        <a:ext cx="676137" cy="676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E755B-3B09-4DAE-8238-7AD8A8FAE18B}">
      <dsp:nvSpPr>
        <dsp:cNvPr id="0" name=""/>
        <dsp:cNvSpPr/>
      </dsp:nvSpPr>
      <dsp:spPr>
        <a:xfrm>
          <a:off x="7693165" y="3101289"/>
          <a:ext cx="546023" cy="876856"/>
        </a:xfrm>
        <a:custGeom>
          <a:avLst/>
          <a:gdLst/>
          <a:ahLst/>
          <a:cxnLst/>
          <a:rect l="0" t="0" r="0" b="0"/>
          <a:pathLst>
            <a:path>
              <a:moveTo>
                <a:pt x="0" y="0"/>
              </a:moveTo>
              <a:lnTo>
                <a:pt x="0" y="809978"/>
              </a:lnTo>
              <a:lnTo>
                <a:pt x="546023" y="809978"/>
              </a:lnTo>
              <a:lnTo>
                <a:pt x="546023" y="876856"/>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A3B5D58-CB2A-4E37-AE78-F6A58F5FCF17}">
      <dsp:nvSpPr>
        <dsp:cNvPr id="0" name=""/>
        <dsp:cNvSpPr/>
      </dsp:nvSpPr>
      <dsp:spPr>
        <a:xfrm>
          <a:off x="7419798" y="3101289"/>
          <a:ext cx="273366" cy="857799"/>
        </a:xfrm>
        <a:custGeom>
          <a:avLst/>
          <a:gdLst/>
          <a:ahLst/>
          <a:cxnLst/>
          <a:rect l="0" t="0" r="0" b="0"/>
          <a:pathLst>
            <a:path>
              <a:moveTo>
                <a:pt x="273366" y="0"/>
              </a:moveTo>
              <a:lnTo>
                <a:pt x="273366" y="790922"/>
              </a:lnTo>
              <a:lnTo>
                <a:pt x="0" y="790922"/>
              </a:lnTo>
              <a:lnTo>
                <a:pt x="0" y="857799"/>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720F3A-F9C9-41F8-8D75-72EF3A716032}">
      <dsp:nvSpPr>
        <dsp:cNvPr id="0" name=""/>
        <dsp:cNvSpPr/>
      </dsp:nvSpPr>
      <dsp:spPr>
        <a:xfrm>
          <a:off x="6575567" y="3101289"/>
          <a:ext cx="1117597" cy="857799"/>
        </a:xfrm>
        <a:custGeom>
          <a:avLst/>
          <a:gdLst/>
          <a:ahLst/>
          <a:cxnLst/>
          <a:rect l="0" t="0" r="0" b="0"/>
          <a:pathLst>
            <a:path>
              <a:moveTo>
                <a:pt x="1117597" y="0"/>
              </a:moveTo>
              <a:lnTo>
                <a:pt x="1117597" y="790922"/>
              </a:lnTo>
              <a:lnTo>
                <a:pt x="0" y="790922"/>
              </a:lnTo>
              <a:lnTo>
                <a:pt x="0" y="857799"/>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1536C6-CDAB-4FAB-BA66-3729D5600CFF}">
      <dsp:nvSpPr>
        <dsp:cNvPr id="0" name=""/>
        <dsp:cNvSpPr/>
      </dsp:nvSpPr>
      <dsp:spPr>
        <a:xfrm>
          <a:off x="5597955" y="3101289"/>
          <a:ext cx="2095209" cy="848273"/>
        </a:xfrm>
        <a:custGeom>
          <a:avLst/>
          <a:gdLst/>
          <a:ahLst/>
          <a:cxnLst/>
          <a:rect l="0" t="0" r="0" b="0"/>
          <a:pathLst>
            <a:path>
              <a:moveTo>
                <a:pt x="2095209" y="0"/>
              </a:moveTo>
              <a:lnTo>
                <a:pt x="2095209" y="781396"/>
              </a:lnTo>
              <a:lnTo>
                <a:pt x="0" y="781396"/>
              </a:lnTo>
              <a:lnTo>
                <a:pt x="0" y="848273"/>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902588-81B5-4CBE-9F6C-B085FF54AA4B}">
      <dsp:nvSpPr>
        <dsp:cNvPr id="0" name=""/>
        <dsp:cNvSpPr/>
      </dsp:nvSpPr>
      <dsp:spPr>
        <a:xfrm>
          <a:off x="4377227" y="1718374"/>
          <a:ext cx="3315937" cy="924499"/>
        </a:xfrm>
        <a:custGeom>
          <a:avLst/>
          <a:gdLst/>
          <a:ahLst/>
          <a:cxnLst/>
          <a:rect l="0" t="0" r="0" b="0"/>
          <a:pathLst>
            <a:path>
              <a:moveTo>
                <a:pt x="0" y="0"/>
              </a:moveTo>
              <a:lnTo>
                <a:pt x="0" y="857621"/>
              </a:lnTo>
              <a:lnTo>
                <a:pt x="3315937" y="857621"/>
              </a:lnTo>
              <a:lnTo>
                <a:pt x="3315937" y="924499"/>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097287E-F539-4766-B5D1-3B862DA6D6AE}">
      <dsp:nvSpPr>
        <dsp:cNvPr id="0" name=""/>
        <dsp:cNvSpPr/>
      </dsp:nvSpPr>
      <dsp:spPr>
        <a:xfrm>
          <a:off x="4586846" y="3248159"/>
          <a:ext cx="119239" cy="91440"/>
        </a:xfrm>
        <a:custGeom>
          <a:avLst/>
          <a:gdLst/>
          <a:ahLst/>
          <a:cxnLst/>
          <a:rect l="0" t="0" r="0" b="0"/>
          <a:pathLst>
            <a:path>
              <a:moveTo>
                <a:pt x="0" y="45720"/>
              </a:moveTo>
              <a:lnTo>
                <a:pt x="119239" y="45720"/>
              </a:lnTo>
              <a:lnTo>
                <a:pt x="119239" y="11072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C61C07E-0281-4452-BBED-88FCE5C1B74E}">
      <dsp:nvSpPr>
        <dsp:cNvPr id="0" name=""/>
        <dsp:cNvSpPr/>
      </dsp:nvSpPr>
      <dsp:spPr>
        <a:xfrm>
          <a:off x="3823745" y="3248159"/>
          <a:ext cx="763101" cy="91440"/>
        </a:xfrm>
        <a:custGeom>
          <a:avLst/>
          <a:gdLst/>
          <a:ahLst/>
          <a:cxnLst/>
          <a:rect l="0" t="0" r="0" b="0"/>
          <a:pathLst>
            <a:path>
              <a:moveTo>
                <a:pt x="763101" y="45720"/>
              </a:moveTo>
              <a:lnTo>
                <a:pt x="0" y="45720"/>
              </a:lnTo>
              <a:lnTo>
                <a:pt x="0" y="11072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98AB693-87F9-48F1-B359-C9924AE3AF1B}">
      <dsp:nvSpPr>
        <dsp:cNvPr id="0" name=""/>
        <dsp:cNvSpPr/>
      </dsp:nvSpPr>
      <dsp:spPr>
        <a:xfrm>
          <a:off x="4377227" y="1718374"/>
          <a:ext cx="209618" cy="1117089"/>
        </a:xfrm>
        <a:custGeom>
          <a:avLst/>
          <a:gdLst/>
          <a:ahLst/>
          <a:cxnLst/>
          <a:rect l="0" t="0" r="0" b="0"/>
          <a:pathLst>
            <a:path>
              <a:moveTo>
                <a:pt x="0" y="0"/>
              </a:moveTo>
              <a:lnTo>
                <a:pt x="0" y="1050211"/>
              </a:lnTo>
              <a:lnTo>
                <a:pt x="209618" y="1050211"/>
              </a:lnTo>
              <a:lnTo>
                <a:pt x="209618" y="1117089"/>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404981-31AC-4C64-B0BB-A56D9CB11B4D}">
      <dsp:nvSpPr>
        <dsp:cNvPr id="0" name=""/>
        <dsp:cNvSpPr/>
      </dsp:nvSpPr>
      <dsp:spPr>
        <a:xfrm>
          <a:off x="1567309" y="3329938"/>
          <a:ext cx="1166930" cy="638676"/>
        </a:xfrm>
        <a:custGeom>
          <a:avLst/>
          <a:gdLst/>
          <a:ahLst/>
          <a:cxnLst/>
          <a:rect l="0" t="0" r="0" b="0"/>
          <a:pathLst>
            <a:path>
              <a:moveTo>
                <a:pt x="0" y="0"/>
              </a:moveTo>
              <a:lnTo>
                <a:pt x="0" y="571799"/>
              </a:lnTo>
              <a:lnTo>
                <a:pt x="1166930" y="571799"/>
              </a:lnTo>
              <a:lnTo>
                <a:pt x="1166930" y="638676"/>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9324351-9661-496B-84E7-C5822E72CBB9}">
      <dsp:nvSpPr>
        <dsp:cNvPr id="0" name=""/>
        <dsp:cNvSpPr/>
      </dsp:nvSpPr>
      <dsp:spPr>
        <a:xfrm>
          <a:off x="1521589" y="3329938"/>
          <a:ext cx="91440" cy="648207"/>
        </a:xfrm>
        <a:custGeom>
          <a:avLst/>
          <a:gdLst/>
          <a:ahLst/>
          <a:cxnLst/>
          <a:rect l="0" t="0" r="0" b="0"/>
          <a:pathLst>
            <a:path>
              <a:moveTo>
                <a:pt x="45720" y="0"/>
              </a:moveTo>
              <a:lnTo>
                <a:pt x="45720" y="581330"/>
              </a:lnTo>
              <a:lnTo>
                <a:pt x="105624" y="581330"/>
              </a:lnTo>
              <a:lnTo>
                <a:pt x="105624" y="648207"/>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03EE07D-B7B4-4641-BDDA-FAA53DC96D85}">
      <dsp:nvSpPr>
        <dsp:cNvPr id="0" name=""/>
        <dsp:cNvSpPr/>
      </dsp:nvSpPr>
      <dsp:spPr>
        <a:xfrm>
          <a:off x="530966" y="3329938"/>
          <a:ext cx="1036343" cy="638681"/>
        </a:xfrm>
        <a:custGeom>
          <a:avLst/>
          <a:gdLst/>
          <a:ahLst/>
          <a:cxnLst/>
          <a:rect l="0" t="0" r="0" b="0"/>
          <a:pathLst>
            <a:path>
              <a:moveTo>
                <a:pt x="1036343" y="0"/>
              </a:moveTo>
              <a:lnTo>
                <a:pt x="1036343" y="571804"/>
              </a:lnTo>
              <a:lnTo>
                <a:pt x="0" y="571804"/>
              </a:lnTo>
              <a:lnTo>
                <a:pt x="0" y="638681"/>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4BC4DEB-425B-4265-8441-50EBFFADA912}">
      <dsp:nvSpPr>
        <dsp:cNvPr id="0" name=""/>
        <dsp:cNvSpPr/>
      </dsp:nvSpPr>
      <dsp:spPr>
        <a:xfrm>
          <a:off x="1567309" y="1718374"/>
          <a:ext cx="2809918" cy="1153148"/>
        </a:xfrm>
        <a:custGeom>
          <a:avLst/>
          <a:gdLst/>
          <a:ahLst/>
          <a:cxnLst/>
          <a:rect l="0" t="0" r="0" b="0"/>
          <a:pathLst>
            <a:path>
              <a:moveTo>
                <a:pt x="2809918" y="0"/>
              </a:moveTo>
              <a:lnTo>
                <a:pt x="2809918" y="1086270"/>
              </a:lnTo>
              <a:lnTo>
                <a:pt x="0" y="1086270"/>
              </a:lnTo>
              <a:lnTo>
                <a:pt x="0" y="1153148"/>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806AD6-01FC-431A-B097-4CF187DE56FD}">
      <dsp:nvSpPr>
        <dsp:cNvPr id="0" name=""/>
        <dsp:cNvSpPr/>
      </dsp:nvSpPr>
      <dsp:spPr>
        <a:xfrm>
          <a:off x="2925824" y="1259958"/>
          <a:ext cx="2902806" cy="458416"/>
        </a:xfrm>
        <a:prstGeom prst="roundRect">
          <a:avLst>
            <a:gd name="adj" fmla="val 10000"/>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345513C-548E-439A-8806-1F0A29ECC57B}">
      <dsp:nvSpPr>
        <dsp:cNvPr id="0" name=""/>
        <dsp:cNvSpPr/>
      </dsp:nvSpPr>
      <dsp:spPr>
        <a:xfrm>
          <a:off x="3006037" y="1336160"/>
          <a:ext cx="2902806" cy="458416"/>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0" kern="1200" dirty="0" smtClean="0">
              <a:latin typeface="Arial Black" pitchFamily="34" charset="0"/>
              <a:cs typeface="B Titr" panose="00000700000000000000" pitchFamily="2" charset="-78"/>
            </a:rPr>
            <a:t>مقاطع</a:t>
          </a:r>
          <a:r>
            <a:rPr lang="fa-IR" sz="1600" b="1" kern="1200" dirty="0" smtClean="0">
              <a:latin typeface="Arial Black" pitchFamily="34" charset="0"/>
              <a:cs typeface="B Nazanin" pitchFamily="2" charset="-78"/>
            </a:rPr>
            <a:t> </a:t>
          </a:r>
          <a:r>
            <a:rPr lang="fa-IR" sz="1600" b="0" kern="1200" dirty="0" smtClean="0">
              <a:latin typeface="Arial Black" pitchFamily="34" charset="0"/>
              <a:cs typeface="B Titr" panose="00000700000000000000" pitchFamily="2" charset="-78"/>
            </a:rPr>
            <a:t>تحصیلی</a:t>
          </a:r>
          <a:endParaRPr lang="fa-IR" sz="1600" b="0" kern="1200" dirty="0">
            <a:cs typeface="B Titr" panose="00000700000000000000" pitchFamily="2" charset="-78"/>
          </a:endParaRPr>
        </a:p>
      </dsp:txBody>
      <dsp:txXfrm>
        <a:off x="3019464" y="1349587"/>
        <a:ext cx="2875952" cy="431562"/>
      </dsp:txXfrm>
    </dsp:sp>
    <dsp:sp modelId="{3A0FD89E-C840-47BE-A8E0-0D0750F3E0C1}">
      <dsp:nvSpPr>
        <dsp:cNvPr id="0" name=""/>
        <dsp:cNvSpPr/>
      </dsp:nvSpPr>
      <dsp:spPr>
        <a:xfrm>
          <a:off x="972021" y="2871522"/>
          <a:ext cx="1190575" cy="458416"/>
        </a:xfrm>
        <a:prstGeom prst="roundRect">
          <a:avLst>
            <a:gd name="adj" fmla="val 10000"/>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0BC2B46-3014-4BE7-BEF8-94DF1A0C98D3}">
      <dsp:nvSpPr>
        <dsp:cNvPr id="0" name=""/>
        <dsp:cNvSpPr/>
      </dsp:nvSpPr>
      <dsp:spPr>
        <a:xfrm>
          <a:off x="1052234" y="2947724"/>
          <a:ext cx="1190575" cy="45841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latin typeface="Arial Black" pitchFamily="34" charset="0"/>
              <a:cs typeface="B Titr" panose="00000700000000000000" pitchFamily="2" charset="-78"/>
            </a:rPr>
            <a:t>کارشناسی ناپیوسته</a:t>
          </a:r>
          <a:endParaRPr lang="fa-IR" sz="1000" b="0" kern="1200" dirty="0">
            <a:cs typeface="B Titr" panose="00000700000000000000" pitchFamily="2" charset="-78"/>
          </a:endParaRPr>
        </a:p>
      </dsp:txBody>
      <dsp:txXfrm>
        <a:off x="1065661" y="2961151"/>
        <a:ext cx="1163721" cy="431562"/>
      </dsp:txXfrm>
    </dsp:sp>
    <dsp:sp modelId="{8E6DFEC5-EB2A-4204-BBAA-B15387126049}">
      <dsp:nvSpPr>
        <dsp:cNvPr id="0" name=""/>
        <dsp:cNvSpPr/>
      </dsp:nvSpPr>
      <dsp:spPr>
        <a:xfrm>
          <a:off x="3740" y="3968620"/>
          <a:ext cx="1054450"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B71CEDA-9B8F-4556-9BA9-FE19329EC610}">
      <dsp:nvSpPr>
        <dsp:cNvPr id="0" name=""/>
        <dsp:cNvSpPr/>
      </dsp:nvSpPr>
      <dsp:spPr>
        <a:xfrm>
          <a:off x="83953" y="4044822"/>
          <a:ext cx="1054450"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latin typeface="Arial Black" pitchFamily="34" charset="0"/>
              <a:cs typeface="B Titr" panose="00000700000000000000" pitchFamily="2" charset="-78"/>
            </a:rPr>
            <a:t>فوریتهای</a:t>
          </a:r>
          <a:r>
            <a:rPr lang="fa-IR" sz="1000" kern="1200" dirty="0" smtClean="0">
              <a:latin typeface="Arial Black" pitchFamily="34" charset="0"/>
              <a:cs typeface="B Nazanin" pitchFamily="2" charset="-78"/>
            </a:rPr>
            <a:t> </a:t>
          </a:r>
          <a:r>
            <a:rPr lang="fa-IR" sz="1000" b="0" kern="1200" dirty="0" smtClean="0">
              <a:latin typeface="Arial Black" pitchFamily="34" charset="0"/>
              <a:cs typeface="B Titr" panose="00000700000000000000" pitchFamily="2" charset="-78"/>
            </a:rPr>
            <a:t>پزشکی</a:t>
          </a:r>
          <a:endParaRPr lang="en-US" sz="1000" b="0" kern="1200" dirty="0">
            <a:latin typeface="Arial Black" pitchFamily="34" charset="0"/>
            <a:cs typeface="B Titr" panose="00000700000000000000" pitchFamily="2" charset="-78"/>
          </a:endParaRPr>
        </a:p>
      </dsp:txBody>
      <dsp:txXfrm>
        <a:off x="97380" y="4058249"/>
        <a:ext cx="1027596" cy="431562"/>
      </dsp:txXfrm>
    </dsp:sp>
    <dsp:sp modelId="{81085B76-F1FA-4312-98AE-F78E86A1C780}">
      <dsp:nvSpPr>
        <dsp:cNvPr id="0" name=""/>
        <dsp:cNvSpPr/>
      </dsp:nvSpPr>
      <dsp:spPr>
        <a:xfrm>
          <a:off x="1266256" y="3978146"/>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984F7A0-860B-4959-9D36-74510EA812EF}">
      <dsp:nvSpPr>
        <dsp:cNvPr id="0" name=""/>
        <dsp:cNvSpPr/>
      </dsp:nvSpPr>
      <dsp:spPr>
        <a:xfrm>
          <a:off x="1346469" y="4054348"/>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latin typeface="Arial Black" pitchFamily="34" charset="0"/>
              <a:cs typeface="B Titr" panose="00000700000000000000" pitchFamily="2" charset="-78"/>
            </a:rPr>
            <a:t>هوشبری</a:t>
          </a:r>
          <a:endParaRPr lang="fa-IR" sz="1000" b="0" kern="1200" dirty="0">
            <a:cs typeface="B Titr" panose="00000700000000000000" pitchFamily="2" charset="-78"/>
          </a:endParaRPr>
        </a:p>
      </dsp:txBody>
      <dsp:txXfrm>
        <a:off x="1359896" y="4067775"/>
        <a:ext cx="695061" cy="431562"/>
      </dsp:txXfrm>
    </dsp:sp>
    <dsp:sp modelId="{43AF5E21-E275-4742-BE7D-10A450C99373}">
      <dsp:nvSpPr>
        <dsp:cNvPr id="0" name=""/>
        <dsp:cNvSpPr/>
      </dsp:nvSpPr>
      <dsp:spPr>
        <a:xfrm>
          <a:off x="2133537" y="3968615"/>
          <a:ext cx="1201404"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36094595-9E51-4CF7-AAE6-12E346CA4F17}">
      <dsp:nvSpPr>
        <dsp:cNvPr id="0" name=""/>
        <dsp:cNvSpPr/>
      </dsp:nvSpPr>
      <dsp:spPr>
        <a:xfrm>
          <a:off x="2213750" y="4044817"/>
          <a:ext cx="1201404"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latin typeface="Arial Black" pitchFamily="34" charset="0"/>
              <a:cs typeface="B Titr" panose="00000700000000000000" pitchFamily="2" charset="-78"/>
            </a:rPr>
            <a:t>علوم آزمایشگاهی </a:t>
          </a:r>
          <a:endParaRPr lang="fa-IR" sz="1000" b="0" kern="1200" dirty="0">
            <a:cs typeface="B Titr" panose="00000700000000000000" pitchFamily="2" charset="-78"/>
          </a:endParaRPr>
        </a:p>
      </dsp:txBody>
      <dsp:txXfrm>
        <a:off x="2227177" y="4058244"/>
        <a:ext cx="1174550" cy="431562"/>
      </dsp:txXfrm>
    </dsp:sp>
    <dsp:sp modelId="{A30C5232-1EB0-4AD2-A908-E111F8F55FC7}">
      <dsp:nvSpPr>
        <dsp:cNvPr id="0" name=""/>
        <dsp:cNvSpPr/>
      </dsp:nvSpPr>
      <dsp:spPr>
        <a:xfrm>
          <a:off x="4080061" y="2835463"/>
          <a:ext cx="1013568" cy="458416"/>
        </a:xfrm>
        <a:prstGeom prst="roundRect">
          <a:avLst>
            <a:gd name="adj" fmla="val 10000"/>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5EF7DC6-E257-42C4-8EA1-ED5298224961}">
      <dsp:nvSpPr>
        <dsp:cNvPr id="0" name=""/>
        <dsp:cNvSpPr/>
      </dsp:nvSpPr>
      <dsp:spPr>
        <a:xfrm>
          <a:off x="4160274" y="2911665"/>
          <a:ext cx="1013568" cy="45841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1" kern="1200" dirty="0" smtClean="0">
              <a:cs typeface="B Titr" panose="00000700000000000000" pitchFamily="2" charset="-78"/>
            </a:rPr>
            <a:t>کارشناسی ارشد </a:t>
          </a:r>
          <a:endParaRPr lang="en-US" sz="1000" b="1" kern="1200" dirty="0">
            <a:cs typeface="B Titr" panose="00000700000000000000" pitchFamily="2" charset="-78"/>
          </a:endParaRPr>
        </a:p>
      </dsp:txBody>
      <dsp:txXfrm>
        <a:off x="4173701" y="2925092"/>
        <a:ext cx="986714" cy="431562"/>
      </dsp:txXfrm>
    </dsp:sp>
    <dsp:sp modelId="{B9E76F5D-9381-4A4B-9D88-244FD5DE8417}">
      <dsp:nvSpPr>
        <dsp:cNvPr id="0" name=""/>
        <dsp:cNvSpPr/>
      </dsp:nvSpPr>
      <dsp:spPr>
        <a:xfrm>
          <a:off x="3462787" y="3358880"/>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BA61CCD-2839-4509-B397-CBBABB1D0D78}">
      <dsp:nvSpPr>
        <dsp:cNvPr id="0" name=""/>
        <dsp:cNvSpPr/>
      </dsp:nvSpPr>
      <dsp:spPr>
        <a:xfrm>
          <a:off x="3543000" y="3435083"/>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1" kern="1200" dirty="0" smtClean="0">
              <a:cs typeface="B Titr" pitchFamily="2" charset="-78"/>
            </a:rPr>
            <a:t>اتاق عمل</a:t>
          </a:r>
          <a:endParaRPr lang="fa-IR" sz="1000" b="1" kern="1200" dirty="0">
            <a:cs typeface="B Titr" pitchFamily="2" charset="-78"/>
          </a:endParaRPr>
        </a:p>
      </dsp:txBody>
      <dsp:txXfrm>
        <a:off x="3556427" y="3448510"/>
        <a:ext cx="695061" cy="431562"/>
      </dsp:txXfrm>
    </dsp:sp>
    <dsp:sp modelId="{48D0B089-DC7F-4C56-BAC4-16107340A7AE}">
      <dsp:nvSpPr>
        <dsp:cNvPr id="0" name=""/>
        <dsp:cNvSpPr/>
      </dsp:nvSpPr>
      <dsp:spPr>
        <a:xfrm>
          <a:off x="4345128" y="3358880"/>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4DC7DF4-33F7-4A4E-89B3-CC8DD76F53F1}">
      <dsp:nvSpPr>
        <dsp:cNvPr id="0" name=""/>
        <dsp:cNvSpPr/>
      </dsp:nvSpPr>
      <dsp:spPr>
        <a:xfrm>
          <a:off x="4425341" y="3435083"/>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1" kern="1200" dirty="0" smtClean="0">
              <a:cs typeface="B Titr" pitchFamily="2" charset="-78"/>
            </a:rPr>
            <a:t>نانو تکنولوژی پزشکی</a:t>
          </a:r>
          <a:endParaRPr lang="fa-IR" sz="1000" b="1" kern="1200" dirty="0">
            <a:cs typeface="B Titr" pitchFamily="2" charset="-78"/>
          </a:endParaRPr>
        </a:p>
      </dsp:txBody>
      <dsp:txXfrm>
        <a:off x="4438768" y="3448510"/>
        <a:ext cx="695061" cy="431562"/>
      </dsp:txXfrm>
    </dsp:sp>
    <dsp:sp modelId="{3DD9DAD0-B32F-4F6F-B50A-F748E879681D}">
      <dsp:nvSpPr>
        <dsp:cNvPr id="0" name=""/>
        <dsp:cNvSpPr/>
      </dsp:nvSpPr>
      <dsp:spPr>
        <a:xfrm>
          <a:off x="7022733" y="2642873"/>
          <a:ext cx="1340863" cy="458416"/>
        </a:xfrm>
        <a:prstGeom prst="roundRect">
          <a:avLst>
            <a:gd name="adj" fmla="val 10000"/>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7161E18-AA5E-43B4-BBB7-A6B1608DDDFB}">
      <dsp:nvSpPr>
        <dsp:cNvPr id="0" name=""/>
        <dsp:cNvSpPr/>
      </dsp:nvSpPr>
      <dsp:spPr>
        <a:xfrm>
          <a:off x="7102946" y="2719075"/>
          <a:ext cx="1340863" cy="45841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cs typeface="B Titr" panose="00000700000000000000" pitchFamily="2" charset="-78"/>
            </a:rPr>
            <a:t>کارشناسی</a:t>
          </a:r>
          <a:r>
            <a:rPr lang="fa-IR" sz="1000" b="0" kern="1200" dirty="0" smtClean="0">
              <a:latin typeface="Arial Black" pitchFamily="34" charset="0"/>
              <a:cs typeface="B Titr" pitchFamily="2" charset="-78"/>
            </a:rPr>
            <a:t> </a:t>
          </a:r>
          <a:r>
            <a:rPr lang="fa-IR" sz="1000" b="0" kern="1200" dirty="0" smtClean="0">
              <a:cs typeface="B Titr" panose="00000700000000000000" pitchFamily="2" charset="-78"/>
            </a:rPr>
            <a:t>پیوسته</a:t>
          </a:r>
          <a:endParaRPr lang="fa-IR" sz="1000" b="0" kern="1200" dirty="0">
            <a:cs typeface="B Titr" panose="00000700000000000000" pitchFamily="2" charset="-78"/>
          </a:endParaRPr>
        </a:p>
      </dsp:txBody>
      <dsp:txXfrm>
        <a:off x="7116373" y="2732502"/>
        <a:ext cx="1314009" cy="431562"/>
      </dsp:txXfrm>
    </dsp:sp>
    <dsp:sp modelId="{B4B5B3BE-0442-4CA5-9ED9-D060FA87833A}">
      <dsp:nvSpPr>
        <dsp:cNvPr id="0" name=""/>
        <dsp:cNvSpPr/>
      </dsp:nvSpPr>
      <dsp:spPr>
        <a:xfrm>
          <a:off x="5236998" y="3949563"/>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2EC394C-14B6-4E22-9D30-C2EB39C2D0DB}">
      <dsp:nvSpPr>
        <dsp:cNvPr id="0" name=""/>
        <dsp:cNvSpPr/>
      </dsp:nvSpPr>
      <dsp:spPr>
        <a:xfrm>
          <a:off x="5317211" y="4025766"/>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latin typeface="Arial Black" pitchFamily="34" charset="0"/>
              <a:cs typeface="B Titr" panose="00000700000000000000" pitchFamily="2" charset="-78"/>
            </a:rPr>
            <a:t>اتاق</a:t>
          </a:r>
          <a:r>
            <a:rPr lang="fa-IR" sz="1000" kern="1200" dirty="0" smtClean="0">
              <a:latin typeface="Arial Black" pitchFamily="34" charset="0"/>
              <a:cs typeface="B Titr" pitchFamily="2" charset="-78"/>
            </a:rPr>
            <a:t> </a:t>
          </a:r>
          <a:r>
            <a:rPr lang="fa-IR" sz="1000" b="0" kern="1200" dirty="0" smtClean="0">
              <a:latin typeface="Arial Black" pitchFamily="34" charset="0"/>
              <a:cs typeface="B Titr" panose="00000700000000000000" pitchFamily="2" charset="-78"/>
            </a:rPr>
            <a:t>عمل</a:t>
          </a:r>
          <a:endParaRPr lang="fa-IR" sz="1000" b="0" kern="1200" dirty="0">
            <a:cs typeface="B Titr" panose="00000700000000000000" pitchFamily="2" charset="-78"/>
          </a:endParaRPr>
        </a:p>
      </dsp:txBody>
      <dsp:txXfrm>
        <a:off x="5330638" y="4039193"/>
        <a:ext cx="695061" cy="431562"/>
      </dsp:txXfrm>
    </dsp:sp>
    <dsp:sp modelId="{6A2F3348-D3CE-4738-A9D5-29159962F181}">
      <dsp:nvSpPr>
        <dsp:cNvPr id="0" name=""/>
        <dsp:cNvSpPr/>
      </dsp:nvSpPr>
      <dsp:spPr>
        <a:xfrm>
          <a:off x="6214610" y="3959089"/>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3251F14-FC92-44BB-AB47-9C3C99EC65B9}">
      <dsp:nvSpPr>
        <dsp:cNvPr id="0" name=""/>
        <dsp:cNvSpPr/>
      </dsp:nvSpPr>
      <dsp:spPr>
        <a:xfrm>
          <a:off x="6294823" y="4035292"/>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0" kern="1200" dirty="0" smtClean="0">
              <a:latin typeface="Arial Black" pitchFamily="34" charset="0"/>
              <a:cs typeface="B Titr" panose="00000700000000000000" pitchFamily="2" charset="-78"/>
            </a:rPr>
            <a:t>هوشبری</a:t>
          </a:r>
          <a:endParaRPr lang="fa-IR" sz="1000" b="0" kern="1200" dirty="0">
            <a:cs typeface="B Titr" panose="00000700000000000000" pitchFamily="2" charset="-78"/>
          </a:endParaRPr>
        </a:p>
      </dsp:txBody>
      <dsp:txXfrm>
        <a:off x="6308250" y="4048719"/>
        <a:ext cx="695061" cy="431562"/>
      </dsp:txXfrm>
    </dsp:sp>
    <dsp:sp modelId="{412A4074-DCFA-48F2-B39D-63A395E59326}">
      <dsp:nvSpPr>
        <dsp:cNvPr id="0" name=""/>
        <dsp:cNvSpPr/>
      </dsp:nvSpPr>
      <dsp:spPr>
        <a:xfrm>
          <a:off x="7058841" y="3959089"/>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11FFF49-AAF5-45D1-8620-F3953C740D96}">
      <dsp:nvSpPr>
        <dsp:cNvPr id="0" name=""/>
        <dsp:cNvSpPr/>
      </dsp:nvSpPr>
      <dsp:spPr>
        <a:xfrm>
          <a:off x="7139054" y="4035292"/>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1" kern="1200" dirty="0" smtClean="0">
              <a:latin typeface="Arial Black" pitchFamily="34" charset="0"/>
              <a:cs typeface="B Titr" panose="00000700000000000000" pitchFamily="2" charset="-78"/>
            </a:rPr>
            <a:t>رادیولوژی</a:t>
          </a:r>
          <a:endParaRPr lang="fa-IR" sz="1000" b="1" kern="1200" dirty="0">
            <a:cs typeface="B Titr" panose="00000700000000000000" pitchFamily="2" charset="-78"/>
          </a:endParaRPr>
        </a:p>
      </dsp:txBody>
      <dsp:txXfrm>
        <a:off x="7152481" y="4048719"/>
        <a:ext cx="695061" cy="431562"/>
      </dsp:txXfrm>
    </dsp:sp>
    <dsp:sp modelId="{2AAE12CA-75F8-4B1F-8E6B-234100703466}">
      <dsp:nvSpPr>
        <dsp:cNvPr id="0" name=""/>
        <dsp:cNvSpPr/>
      </dsp:nvSpPr>
      <dsp:spPr>
        <a:xfrm>
          <a:off x="7878232" y="3978146"/>
          <a:ext cx="721915" cy="458416"/>
        </a:xfrm>
        <a:prstGeom prst="roundRect">
          <a:avLst>
            <a:gd name="adj" fmla="val 10000"/>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E5B0635-27AF-4F3F-8E13-83C5BA41038C}">
      <dsp:nvSpPr>
        <dsp:cNvPr id="0" name=""/>
        <dsp:cNvSpPr/>
      </dsp:nvSpPr>
      <dsp:spPr>
        <a:xfrm>
          <a:off x="7958444" y="4054348"/>
          <a:ext cx="721915" cy="458416"/>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7150" dist="38100" dir="5400000" algn="ctr" rotWithShape="0">
            <a:schemeClr val="lt1">
              <a:alpha val="90000"/>
              <a:hueOff val="0"/>
              <a:satOff val="0"/>
              <a:lumOff val="0"/>
              <a:alphaOff val="0"/>
              <a:shade val="9000"/>
              <a:alpha val="48000"/>
              <a:satMod val="105000"/>
            </a:scheme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fa-IR" sz="1000" b="1" kern="1200" dirty="0" smtClean="0">
              <a:latin typeface="Arial Black" pitchFamily="34" charset="0"/>
              <a:cs typeface="B Titr" panose="00000700000000000000" pitchFamily="2" charset="-78"/>
            </a:rPr>
            <a:t>علوم آزمایشگاهی</a:t>
          </a:r>
          <a:endParaRPr lang="en-US" sz="1000" b="1" kern="1200" dirty="0">
            <a:latin typeface="Arial Black" pitchFamily="34" charset="0"/>
            <a:cs typeface="B Titr" panose="00000700000000000000" pitchFamily="2" charset="-78"/>
          </a:endParaRPr>
        </a:p>
      </dsp:txBody>
      <dsp:txXfrm>
        <a:off x="7971871" y="4067775"/>
        <a:ext cx="695061" cy="431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EF4A49-D9FF-4D2D-B7D5-628AC4FC6187}"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6F2EF-6515-44FF-883D-33B0EDCAC622}" type="slidenum">
              <a:rPr lang="en-US" smtClean="0"/>
              <a:t>‹#›</a:t>
            </a:fld>
            <a:endParaRPr lang="en-US"/>
          </a:p>
        </p:txBody>
      </p:sp>
    </p:spTree>
    <p:extLst>
      <p:ext uri="{BB962C8B-B14F-4D97-AF65-F5344CB8AC3E}">
        <p14:creationId xmlns:p14="http://schemas.microsoft.com/office/powerpoint/2010/main" val="325998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685800" y="1143000"/>
            <a:ext cx="5486400" cy="30861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latin typeface="Arial" panose="020B0604020202020204" pitchFamily="34" charset="0"/>
              <a:cs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B97DD300-76C8-4ADB-B7D2-D1043F8EBBE0}" type="slidenum">
              <a:rPr lang="ar-SA" altLang="en-US">
                <a:latin typeface="Arial" panose="020B0604020202020204" pitchFamily="34" charset="0"/>
              </a:rPr>
              <a:pPr eaLnBrk="1" hangingPunct="1"/>
              <a:t>3</a:t>
            </a:fld>
            <a:endParaRPr lang="en-US" altLang="en-US">
              <a:latin typeface="Arial" panose="020B0604020202020204" pitchFamily="34" charset="0"/>
            </a:endParaRPr>
          </a:p>
        </p:txBody>
      </p:sp>
    </p:spTree>
    <p:extLst>
      <p:ext uri="{BB962C8B-B14F-4D97-AF65-F5344CB8AC3E}">
        <p14:creationId xmlns:p14="http://schemas.microsoft.com/office/powerpoint/2010/main" val="336191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685800" y="1143000"/>
            <a:ext cx="5486400" cy="3086100"/>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smtClean="0">
              <a:latin typeface="Arial" panose="020B0604020202020204" pitchFamily="34" charset="0"/>
              <a:cs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A191E582-8F09-4878-A4A8-24AB314A6FF9}" type="slidenum">
              <a:rPr lang="ar-SA" altLang="en-US">
                <a:latin typeface="Arial" panose="020B0604020202020204" pitchFamily="34" charset="0"/>
              </a:rPr>
              <a:pPr eaLnBrk="1" hangingPunct="1"/>
              <a:t>40</a:t>
            </a:fld>
            <a:endParaRPr lang="en-US" altLang="en-US">
              <a:latin typeface="Arial" panose="020B0604020202020204" pitchFamily="34" charset="0"/>
            </a:endParaRPr>
          </a:p>
        </p:txBody>
      </p:sp>
    </p:spTree>
    <p:extLst>
      <p:ext uri="{BB962C8B-B14F-4D97-AF65-F5344CB8AC3E}">
        <p14:creationId xmlns:p14="http://schemas.microsoft.com/office/powerpoint/2010/main" val="27004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9398F6E-7254-4538-841C-B11E064FBD7F}" type="datetimeFigureOut">
              <a:rPr lang="fa-IR" smtClean="0">
                <a:solidFill>
                  <a:srgbClr val="DBF5F9">
                    <a:shade val="90000"/>
                  </a:srgbClr>
                </a:solidFill>
              </a:rPr>
              <a:pPr/>
              <a:t>04/07/1444</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B6C1B53-5305-44CF-B676-E33BD483E9A9}" type="slidenum">
              <a:rPr lang="fa-IR" smtClean="0">
                <a:solidFill>
                  <a:srgbClr val="DBF5F9">
                    <a:shade val="90000"/>
                  </a:srgbClr>
                </a:solidFill>
              </a:rPr>
              <a:pPr/>
              <a:t>‹#›</a:t>
            </a:fld>
            <a:endParaRPr lang="fa-IR">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transition>
    <p:wheel spokes="8"/>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9398F6E-7254-4538-841C-B11E064FBD7F}" type="datetimeFigureOut">
              <a:rPr lang="fa-IR" smtClean="0">
                <a:solidFill>
                  <a:srgbClr val="DBF5F9">
                    <a:shade val="90000"/>
                  </a:srgbClr>
                </a:solidFill>
              </a:rPr>
              <a:pPr/>
              <a:t>04/07/1444</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B6C1B53-5305-44CF-B676-E33BD483E9A9}" type="slidenum">
              <a:rPr lang="fa-IR" smtClean="0">
                <a:solidFill>
                  <a:srgbClr val="DBF5F9">
                    <a:shade val="90000"/>
                  </a:srgbClr>
                </a:solidFill>
              </a:rPr>
              <a:pPr/>
              <a:t>‹#›</a:t>
            </a:fld>
            <a:endParaRPr lang="fa-IR">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transition>
    <p:wheel spokes="8"/>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Tree>
  </p:cSld>
  <p:clrMapOvr>
    <a:masterClrMapping/>
  </p:clrMapOvr>
  <p:transition>
    <p:wheel spokes="8"/>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9398F6E-7254-4538-841C-B11E064FBD7F}" type="datetimeFigureOut">
              <a:rPr lang="fa-IR" smtClean="0">
                <a:solidFill>
                  <a:srgbClr val="04617B">
                    <a:shade val="90000"/>
                  </a:srgbClr>
                </a:solidFill>
              </a:rPr>
              <a:pPr/>
              <a:t>04/07/1444</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8B6C1B53-5305-44CF-B676-E33BD483E9A9}"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wheel spokes="8"/>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rtl="1"/>
            <a:fld id="{E9398F6E-7254-4538-841C-B11E064FBD7F}" type="datetimeFigureOut">
              <a:rPr lang="fa-IR" smtClean="0">
                <a:solidFill>
                  <a:srgbClr val="04617B">
                    <a:shade val="90000"/>
                  </a:srgbClr>
                </a:solidFill>
              </a:rPr>
              <a:pPr rtl="1"/>
              <a:t>04/07/1444</a:t>
            </a:fld>
            <a:endParaRPr lang="fa-IR">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rtl="1"/>
            <a:endParaRPr lang="fa-IR">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rtl="1"/>
            <a:fld id="{8B6C1B53-5305-44CF-B676-E33BD483E9A9}" type="slidenum">
              <a:rPr lang="fa-IR" smtClean="0">
                <a:solidFill>
                  <a:srgbClr val="04617B">
                    <a:shade val="90000"/>
                  </a:srgbClr>
                </a:solidFill>
              </a:rPr>
              <a:pPr rtl="1"/>
              <a:t>‹#›</a:t>
            </a:fld>
            <a:endParaRPr lang="fa-IR">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wheel spokes="8"/>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Mirzaei.farzaneh2015@yahoo.com"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5.jpeg"/><Relationship Id="rId7" Type="http://schemas.openxmlformats.org/officeDocument/2006/relationships/diagramQuickStyle" Target="../diagrams/quickStyle3.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6.jpeg"/><Relationship Id="rId9" Type="http://schemas.microsoft.com/office/2007/relationships/diagramDrawing" Target="../diagrams/drawing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jml.ssu.ac.i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769815"/>
          </a:xfrm>
        </p:spPr>
        <p:txBody>
          <a:bodyPr anchor="ctr">
            <a:noAutofit/>
          </a:bodyPr>
          <a:lstStyle/>
          <a:p>
            <a:pPr lvl="0" algn="ctr" fontAlgn="base">
              <a:spcBef>
                <a:spcPct val="50000"/>
              </a:spcBef>
              <a:spcAft>
                <a:spcPct val="0"/>
              </a:spcAft>
              <a:defRPr/>
            </a:pPr>
            <a:r>
              <a:rPr lang="fa-IR" sz="3600" dirty="0" smtClean="0">
                <a:solidFill>
                  <a:schemeClr val="accent2">
                    <a:lumMod val="75000"/>
                  </a:schemeClr>
                </a:solidFill>
                <a:effectLst>
                  <a:outerShdw blurRad="38100" dist="38100" dir="2700000" algn="tl">
                    <a:srgbClr val="000000"/>
                  </a:outerShdw>
                </a:effectLst>
                <a:latin typeface="Verdana" panose="020B0604030504040204" pitchFamily="34" charset="0"/>
                <a:cs typeface="B Titr" pitchFamily="2" charset="-78"/>
              </a:rPr>
              <a:t>دانشكده پیراپزشکی</a:t>
            </a:r>
            <a:r>
              <a:rPr lang="fa-IR" sz="4000" dirty="0" smtClean="0">
                <a:solidFill>
                  <a:prstClr val="black"/>
                </a:solidFill>
                <a:effectLst>
                  <a:outerShdw blurRad="38100" dist="38100" dir="2700000" algn="tl">
                    <a:srgbClr val="000000"/>
                  </a:outerShdw>
                </a:effectLst>
                <a:latin typeface="Verdana" panose="020B0604030504040204" pitchFamily="34" charset="0"/>
                <a:cs typeface="B Titr" pitchFamily="2" charset="-78"/>
              </a:rPr>
              <a:t/>
            </a:r>
            <a:br>
              <a:rPr lang="fa-IR" sz="4000" dirty="0" smtClean="0">
                <a:solidFill>
                  <a:prstClr val="black"/>
                </a:solidFill>
                <a:effectLst>
                  <a:outerShdw blurRad="38100" dist="38100" dir="2700000" algn="tl">
                    <a:srgbClr val="000000"/>
                  </a:outerShdw>
                </a:effectLst>
                <a:latin typeface="Verdana" panose="020B0604030504040204" pitchFamily="34" charset="0"/>
                <a:cs typeface="B Titr" pitchFamily="2" charset="-78"/>
              </a:rPr>
            </a:br>
            <a:r>
              <a:rPr lang="fa-IR" sz="2400" dirty="0" smtClean="0">
                <a:solidFill>
                  <a:schemeClr val="accent1">
                    <a:lumMod val="75000"/>
                  </a:schemeClr>
                </a:solidFill>
                <a:latin typeface="Verdana" panose="020B0604030504040204" pitchFamily="34" charset="0"/>
                <a:cs typeface="B Titr" pitchFamily="2" charset="-78"/>
              </a:rPr>
              <a:t>دانشگاه علوم پزشکی و خدمات بهداشتی درمانی شهید صدوقی یزد</a:t>
            </a:r>
            <a:r>
              <a:rPr lang="fa-IR" sz="2400" dirty="0" smtClean="0">
                <a:solidFill>
                  <a:prstClr val="black"/>
                </a:solidFill>
                <a:latin typeface="Verdana" panose="020B0604030504040204" pitchFamily="34" charset="0"/>
                <a:cs typeface="B Titr" pitchFamily="2" charset="-78"/>
              </a:rPr>
              <a:t/>
            </a:r>
            <a:br>
              <a:rPr lang="fa-IR" sz="2400" dirty="0" smtClean="0">
                <a:solidFill>
                  <a:prstClr val="black"/>
                </a:solidFill>
                <a:latin typeface="Verdana" panose="020B0604030504040204" pitchFamily="34" charset="0"/>
                <a:cs typeface="B Titr" pitchFamily="2" charset="-78"/>
              </a:rPr>
            </a:br>
            <a:r>
              <a:rPr lang="en-US" sz="2400" dirty="0" smtClean="0">
                <a:solidFill>
                  <a:prstClr val="black"/>
                </a:solidFill>
                <a:latin typeface="Verdana" panose="020B0604030504040204" pitchFamily="34" charset="0"/>
                <a:cs typeface="B Titr" pitchFamily="2" charset="-78"/>
              </a:rPr>
              <a:t/>
            </a:r>
            <a:br>
              <a:rPr lang="en-US" sz="2400" dirty="0" smtClean="0">
                <a:solidFill>
                  <a:prstClr val="black"/>
                </a:solidFill>
                <a:latin typeface="Verdana" panose="020B0604030504040204" pitchFamily="34" charset="0"/>
                <a:cs typeface="B Titr" pitchFamily="2" charset="-78"/>
              </a:rPr>
            </a:br>
            <a:r>
              <a:rPr lang="fa-IR" altLang="en-US" sz="2000" b="1" kern="0" dirty="0">
                <a:solidFill>
                  <a:schemeClr val="accent2">
                    <a:lumMod val="75000"/>
                  </a:schemeClr>
                </a:solidFill>
                <a:latin typeface="Verdana" panose="020B0604030504040204" pitchFamily="34" charset="0"/>
                <a:cs typeface="Mitra" panose="00000400000000000000" pitchFamily="2" charset="-78"/>
              </a:rPr>
              <a:t>معرفي برنامه</a:t>
            </a:r>
            <a:r>
              <a:rPr lang="fa-IR" altLang="en-US" sz="2000" b="1" kern="0" dirty="0">
                <a:solidFill>
                  <a:schemeClr val="accent2">
                    <a:lumMod val="75000"/>
                  </a:schemeClr>
                </a:solidFill>
                <a:latin typeface="Verdana" panose="020B0604030504040204" pitchFamily="34" charset="0"/>
                <a:cs typeface="Titr" panose="00000700000000000000" pitchFamily="2" charset="-78"/>
              </a:rPr>
              <a:t>‌</a:t>
            </a:r>
            <a:r>
              <a:rPr lang="fa-IR" altLang="en-US" sz="2000" b="1" kern="0" dirty="0">
                <a:solidFill>
                  <a:schemeClr val="accent2">
                    <a:lumMod val="75000"/>
                  </a:schemeClr>
                </a:solidFill>
                <a:latin typeface="Verdana" panose="020B0604030504040204" pitchFamily="34" charset="0"/>
                <a:cs typeface="Mitra" panose="00000400000000000000" pitchFamily="2" charset="-78"/>
              </a:rPr>
              <a:t>هاي آموزشي و تحقيقاتي، توانمندي</a:t>
            </a:r>
            <a:r>
              <a:rPr lang="fa-IR" altLang="en-US" sz="2000" b="1" kern="0" dirty="0">
                <a:solidFill>
                  <a:schemeClr val="accent2">
                    <a:lumMod val="75000"/>
                  </a:schemeClr>
                </a:solidFill>
                <a:latin typeface="Verdana" panose="020B0604030504040204" pitchFamily="34" charset="0"/>
                <a:cs typeface="Titr" panose="00000700000000000000" pitchFamily="2" charset="-78"/>
              </a:rPr>
              <a:t>‌</a:t>
            </a:r>
            <a:r>
              <a:rPr lang="fa-IR" altLang="en-US" sz="2000" b="1" kern="0" dirty="0">
                <a:solidFill>
                  <a:schemeClr val="accent2">
                    <a:lumMod val="75000"/>
                  </a:schemeClr>
                </a:solidFill>
                <a:latin typeface="Verdana" panose="020B0604030504040204" pitchFamily="34" charset="0"/>
                <a:cs typeface="Mitra" panose="00000400000000000000" pitchFamily="2" charset="-78"/>
              </a:rPr>
              <a:t>ها و </a:t>
            </a:r>
            <a:r>
              <a:rPr lang="fa-IR" altLang="en-US" sz="2000" b="1" kern="0" dirty="0" smtClean="0">
                <a:solidFill>
                  <a:schemeClr val="accent2">
                    <a:lumMod val="75000"/>
                  </a:schemeClr>
                </a:solidFill>
                <a:latin typeface="Verdana" panose="020B0604030504040204" pitchFamily="34" charset="0"/>
                <a:cs typeface="Mitra" panose="00000400000000000000" pitchFamily="2" charset="-78"/>
              </a:rPr>
              <a:t>امكانات</a:t>
            </a:r>
            <a:r>
              <a:rPr lang="en-US" altLang="en-US" sz="2000" kern="0" dirty="0">
                <a:solidFill>
                  <a:srgbClr val="FF0000"/>
                </a:solidFill>
                <a:latin typeface="Verdana" panose="020B0604030504040204" pitchFamily="34" charset="0"/>
                <a:cs typeface="Arial" panose="020B0604020202020204" pitchFamily="34" charset="0"/>
              </a:rPr>
              <a:t/>
            </a:r>
            <a:br>
              <a:rPr lang="en-US" altLang="en-US" sz="2000" kern="0" dirty="0">
                <a:solidFill>
                  <a:srgbClr val="FF0000"/>
                </a:solidFill>
                <a:latin typeface="Verdana" panose="020B0604030504040204" pitchFamily="34" charset="0"/>
                <a:cs typeface="Arial" panose="020B0604020202020204" pitchFamily="34" charset="0"/>
              </a:rPr>
            </a:br>
            <a:endParaRPr lang="en-US" sz="2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10" y="1712891"/>
            <a:ext cx="11977352" cy="5145110"/>
          </a:xfrm>
        </p:spPr>
      </p:pic>
      <p:pic>
        <p:nvPicPr>
          <p:cNvPr id="6"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909" y="595903"/>
            <a:ext cx="1983346"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791004"/>
      </p:ext>
    </p:extLst>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682" y="4510742"/>
            <a:ext cx="10164817" cy="2142306"/>
          </a:xfrm>
        </p:spPr>
        <p:txBody>
          <a:bodyPr>
            <a:normAutofit fontScale="40000" lnSpcReduction="20000"/>
          </a:bodyPr>
          <a:lstStyle/>
          <a:p>
            <a:pPr marL="0" indent="0" algn="r" rtl="1">
              <a:buNone/>
            </a:pPr>
            <a:endParaRPr lang="fa-IR" dirty="0" smtClean="0"/>
          </a:p>
          <a:p>
            <a:pPr marL="0" indent="0" algn="r" rtl="1">
              <a:buNone/>
            </a:pPr>
            <a:endParaRPr lang="fa-IR" dirty="0"/>
          </a:p>
          <a:p>
            <a:pPr algn="r" rtl="1">
              <a:lnSpc>
                <a:spcPct val="107000"/>
              </a:lnSpc>
              <a:spcAft>
                <a:spcPts val="800"/>
              </a:spcAft>
              <a:buClr>
                <a:schemeClr val="tx1"/>
              </a:buClr>
              <a:buFont typeface="Wingdings" pitchFamily="2" charset="2"/>
              <a:buChar char="Ø"/>
            </a:pPr>
            <a:r>
              <a:rPr lang="fa-IR" altLang="en-US" sz="5500" b="1" dirty="0">
                <a:latin typeface="Calibri" panose="020F0502020204030204" pitchFamily="34" charset="0"/>
                <a:ea typeface="Calibri" panose="020F0502020204030204" pitchFamily="34" charset="0"/>
                <a:cs typeface="B Nazanin" pitchFamily="2" charset="-78"/>
              </a:rPr>
              <a:t>مسئول </a:t>
            </a:r>
            <a:r>
              <a:rPr lang="fa-IR" altLang="en-US" sz="5500" b="1" dirty="0" smtClean="0">
                <a:latin typeface="Calibri" panose="020F0502020204030204" pitchFamily="34" charset="0"/>
                <a:ea typeface="Calibri" panose="020F0502020204030204" pitchFamily="34" charset="0"/>
                <a:cs typeface="B Nazanin" pitchFamily="2" charset="-78"/>
              </a:rPr>
              <a:t>کارگزینی</a:t>
            </a:r>
            <a:endParaRPr lang="fa-IR" altLang="en-US" sz="5500" b="1" dirty="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buClr>
                <a:schemeClr val="tx1"/>
              </a:buClr>
              <a:buFont typeface="Arial" pitchFamily="34" charset="0"/>
              <a:buChar char="•"/>
            </a:pPr>
            <a:r>
              <a:rPr lang="fa-IR" altLang="en-US" sz="4500" b="1" dirty="0">
                <a:latin typeface="Calibri" panose="020F0502020204030204" pitchFamily="34" charset="0"/>
                <a:ea typeface="Calibri" panose="020F0502020204030204" pitchFamily="34" charset="0"/>
                <a:cs typeface="B Nazanin" pitchFamily="2" charset="-78"/>
              </a:rPr>
              <a:t> </a:t>
            </a:r>
            <a:r>
              <a:rPr lang="fa-IR" altLang="en-US" sz="4500" b="1" dirty="0">
                <a:solidFill>
                  <a:srgbClr val="000000"/>
                </a:solidFill>
                <a:latin typeface="Calibri" panose="020F0502020204030204" pitchFamily="34" charset="0"/>
                <a:ea typeface="Calibri" panose="020F0502020204030204" pitchFamily="34" charset="0"/>
                <a:cs typeface="B Nazanin" panose="00000400000000000000" pitchFamily="2" charset="-78"/>
              </a:rPr>
              <a:t>نام و نام خانوادگی: </a:t>
            </a:r>
            <a:r>
              <a:rPr lang="fa-IR" altLang="en-US" sz="4500"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معصومه برزگر مروستی</a:t>
            </a:r>
            <a:endParaRPr lang="en-US" altLang="en-US" sz="4500"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algn="r" rtl="1">
              <a:lnSpc>
                <a:spcPct val="107000"/>
              </a:lnSpc>
              <a:spcAft>
                <a:spcPts val="800"/>
              </a:spcAft>
              <a:buClr>
                <a:schemeClr val="tx1"/>
              </a:buClr>
              <a:buFont typeface="Arial" pitchFamily="34" charset="0"/>
              <a:buChar char="•"/>
            </a:pPr>
            <a:r>
              <a:rPr lang="fa-IR" altLang="en-US" sz="4500" b="1" dirty="0">
                <a:solidFill>
                  <a:srgbClr val="000000"/>
                </a:solidFill>
                <a:latin typeface="Calibri" panose="020F0502020204030204" pitchFamily="34" charset="0"/>
                <a:ea typeface="Calibri" panose="020F0502020204030204" pitchFamily="34" charset="0"/>
                <a:cs typeface="B Nazanin" pitchFamily="2" charset="-78"/>
              </a:rPr>
              <a:t>آخرین مدرک تحصیلی</a:t>
            </a:r>
            <a:r>
              <a:rPr lang="fa-IR" altLang="en-US" sz="4500" dirty="0">
                <a:solidFill>
                  <a:srgbClr val="000000"/>
                </a:solidFill>
                <a:latin typeface="Calibri" panose="020F0502020204030204" pitchFamily="34" charset="0"/>
                <a:ea typeface="Calibri" panose="020F0502020204030204" pitchFamily="34" charset="0"/>
                <a:cs typeface="B Nazanin" pitchFamily="2" charset="-78"/>
              </a:rPr>
              <a:t>:کارشناسی </a:t>
            </a:r>
            <a:r>
              <a:rPr lang="fa-IR" altLang="en-US" sz="4500" dirty="0" smtClean="0">
                <a:solidFill>
                  <a:srgbClr val="000000"/>
                </a:solidFill>
                <a:latin typeface="Calibri" panose="020F0502020204030204" pitchFamily="34" charset="0"/>
                <a:ea typeface="Calibri" panose="020F0502020204030204" pitchFamily="34" charset="0"/>
                <a:cs typeface="B Nazanin" pitchFamily="2" charset="-78"/>
              </a:rPr>
              <a:t>جغرافیا</a:t>
            </a:r>
            <a:endParaRPr lang="fa-IR" altLang="en-US" sz="4500" dirty="0">
              <a:solidFill>
                <a:srgbClr val="000000"/>
              </a:solidFill>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buClr>
                <a:schemeClr val="tx1"/>
              </a:buClr>
              <a:buFont typeface="Arial" pitchFamily="34" charset="0"/>
              <a:buChar char="•"/>
            </a:pPr>
            <a:r>
              <a:rPr lang="fa-IR" altLang="en-US" sz="4500" b="1" dirty="0">
                <a:latin typeface="Calibri" panose="020F0502020204030204" pitchFamily="34" charset="0"/>
                <a:ea typeface="Calibri" panose="020F0502020204030204" pitchFamily="34" charset="0"/>
                <a:cs typeface="B Nazanin" panose="00000400000000000000" pitchFamily="2" charset="-78"/>
              </a:rPr>
              <a:t>شماره </a:t>
            </a:r>
            <a:r>
              <a:rPr lang="fa-IR" altLang="en-US" sz="4500" b="1" dirty="0" smtClean="0">
                <a:latin typeface="Calibri" panose="020F0502020204030204" pitchFamily="34" charset="0"/>
                <a:ea typeface="Calibri" panose="020F0502020204030204" pitchFamily="34" charset="0"/>
                <a:cs typeface="B Nazanin" panose="00000400000000000000" pitchFamily="2" charset="-78"/>
              </a:rPr>
              <a:t>تماس</a:t>
            </a:r>
            <a:r>
              <a:rPr lang="fa-IR" altLang="en-US" sz="4500" b="1" dirty="0" smtClean="0">
                <a:solidFill>
                  <a:srgbClr val="000000"/>
                </a:solidFill>
                <a:latin typeface="Calibri" panose="020F0502020204030204" pitchFamily="34" charset="0"/>
                <a:ea typeface="Calibri" panose="020F0502020204030204" pitchFamily="34" charset="0"/>
                <a:cs typeface="B Nazanin" pitchFamily="2" charset="-78"/>
              </a:rPr>
              <a:t>:</a:t>
            </a:r>
            <a:r>
              <a:rPr lang="fa-IR" sz="4500" dirty="0" smtClean="0">
                <a:latin typeface="Calibri" panose="020F0502020204030204" pitchFamily="34" charset="0"/>
                <a:ea typeface="Calibri" panose="020F0502020204030204" pitchFamily="34" charset="0"/>
                <a:cs typeface="B Nazanin" panose="00000400000000000000" pitchFamily="2" charset="-78"/>
              </a:rPr>
              <a:t>۰۳۵</a:t>
            </a:r>
            <a:r>
              <a:rPr lang="fa-IR" sz="4500" dirty="0">
                <a:cs typeface="B Nazanin" pitchFamily="2" charset="-78"/>
              </a:rPr>
              <a:t>۳۱۶۸۲۰۸۱</a:t>
            </a:r>
            <a:endParaRPr lang="en-US" altLang="en-US" sz="4500" dirty="0">
              <a:latin typeface="Calibri" panose="020F0502020204030204" pitchFamily="34" charset="0"/>
              <a:ea typeface="Calibri" panose="020F0502020204030204" pitchFamily="34" charset="0"/>
              <a:cs typeface="B Nazanin" panose="00000400000000000000" pitchFamily="2" charset="-78"/>
            </a:endParaRPr>
          </a:p>
          <a:p>
            <a:pPr marL="0" indent="0" algn="r" rtl="1">
              <a:buNone/>
            </a:pPr>
            <a:endParaRPr lang="fa-IR" dirty="0" smtClean="0"/>
          </a:p>
          <a:p>
            <a:pPr marL="0" indent="0" algn="r" rtl="1">
              <a:buNone/>
            </a:pPr>
            <a:endParaRPr lang="fa-IR" dirty="0"/>
          </a:p>
          <a:p>
            <a:pPr marL="0" indent="0" algn="r" rtl="1">
              <a:buNone/>
            </a:pPr>
            <a:endParaRPr lang="fa-IR" dirty="0" smtClean="0"/>
          </a:p>
          <a:p>
            <a:pPr marL="0" indent="0" algn="r" rtl="1">
              <a:buNone/>
            </a:pPr>
            <a:endParaRPr lang="fa-IR" dirty="0"/>
          </a:p>
        </p:txBody>
      </p:sp>
      <p:sp>
        <p:nvSpPr>
          <p:cNvPr id="4" name="Rectangle 3"/>
          <p:cNvSpPr/>
          <p:nvPr/>
        </p:nvSpPr>
        <p:spPr>
          <a:xfrm>
            <a:off x="3688079" y="782874"/>
            <a:ext cx="7070408" cy="1651478"/>
          </a:xfrm>
          <a:prstGeom prst="rect">
            <a:avLst/>
          </a:prstGeom>
        </p:spPr>
        <p:txBody>
          <a:bodyPr wrap="square">
            <a:spAutoFit/>
          </a:bodyPr>
          <a:lstStyle/>
          <a:p>
            <a:pPr marL="285750" indent="-285750" algn="r" rtl="1">
              <a:lnSpc>
                <a:spcPct val="107000"/>
              </a:lnSpc>
              <a:spcAft>
                <a:spcPts val="800"/>
              </a:spcAft>
              <a:buFont typeface="Wingdings" pitchFamily="2" charset="2"/>
              <a:buChar char="Ø"/>
            </a:pPr>
            <a:r>
              <a:rPr lang="fa-IR" altLang="en-US" sz="2200" b="1" dirty="0" smtClean="0">
                <a:latin typeface="Calibri" panose="020F0502020204030204" pitchFamily="34" charset="0"/>
                <a:ea typeface="Calibri" panose="020F0502020204030204" pitchFamily="34" charset="0"/>
                <a:cs typeface="B Nazanin" pitchFamily="2" charset="-78"/>
              </a:rPr>
              <a:t>مسئول امور مالی</a:t>
            </a:r>
            <a:endParaRPr lang="fa-IR" altLang="en-US" sz="2200" b="1" dirty="0">
              <a:latin typeface="Calibri" panose="020F0502020204030204" pitchFamily="34" charset="0"/>
              <a:ea typeface="Calibri" panose="020F0502020204030204" pitchFamily="34" charset="0"/>
              <a:cs typeface="B Nazanin" pitchFamily="2" charset="-78"/>
            </a:endParaRPr>
          </a:p>
          <a:p>
            <a:pPr marL="285750" indent="-285750" algn="r" rtl="1">
              <a:lnSpc>
                <a:spcPct val="107000"/>
              </a:lnSpc>
              <a:spcAft>
                <a:spcPts val="800"/>
              </a:spcAft>
              <a:buFont typeface="Arial" pitchFamily="34" charset="0"/>
              <a:buChar char="•"/>
            </a:pPr>
            <a:r>
              <a:rPr lang="fa-IR" altLang="en-US" b="1" dirty="0">
                <a:latin typeface="Calibri" panose="020F0502020204030204" pitchFamily="34" charset="0"/>
                <a:ea typeface="Calibri" panose="020F0502020204030204" pitchFamily="34" charset="0"/>
                <a:cs typeface="B Nazanin" pitchFamily="2" charset="-78"/>
              </a:rPr>
              <a:t> </a:t>
            </a: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نام و نام خانوادگی: </a:t>
            </a:r>
            <a:r>
              <a:rPr lang="fa-IR" altLang="en-US" dirty="0">
                <a:solidFill>
                  <a:srgbClr val="000000"/>
                </a:solidFill>
                <a:latin typeface="Calibri" panose="020F0502020204030204" pitchFamily="34" charset="0"/>
                <a:ea typeface="Calibri" panose="020F0502020204030204" pitchFamily="34" charset="0"/>
                <a:cs typeface="B Nazanin" panose="00000400000000000000" pitchFamily="2" charset="-78"/>
              </a:rPr>
              <a:t>روح ا... بیگی</a:t>
            </a:r>
            <a:endParaRPr lang="en-US" altLang="en-US"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marL="285750" indent="-285750" algn="r" rtl="1">
              <a:lnSpc>
                <a:spcPct val="107000"/>
              </a:lnSpc>
              <a:spcAft>
                <a:spcPts val="800"/>
              </a:spcAft>
              <a:buFont typeface="Arial" pitchFamily="34" charset="0"/>
              <a:buChar char="•"/>
            </a:pPr>
            <a:r>
              <a:rPr lang="fa-IR" altLang="en-US" b="1" dirty="0">
                <a:solidFill>
                  <a:srgbClr val="000000"/>
                </a:solidFill>
                <a:latin typeface="Calibri" panose="020F0502020204030204" pitchFamily="34" charset="0"/>
                <a:ea typeface="Calibri" panose="020F0502020204030204" pitchFamily="34" charset="0"/>
                <a:cs typeface="B Nazanin" pitchFamily="2" charset="-78"/>
              </a:rPr>
              <a:t>آخرین مدرک تحصیلی</a:t>
            </a:r>
            <a:r>
              <a:rPr lang="fa-IR" altLang="en-US" dirty="0">
                <a:solidFill>
                  <a:srgbClr val="000000"/>
                </a:solidFill>
                <a:latin typeface="Calibri" panose="020F0502020204030204" pitchFamily="34" charset="0"/>
                <a:ea typeface="Calibri" panose="020F0502020204030204" pitchFamily="34" charset="0"/>
                <a:cs typeface="B Nazanin" pitchFamily="2" charset="-78"/>
              </a:rPr>
              <a:t>:کارشناسی ارشد </a:t>
            </a:r>
            <a:r>
              <a:rPr lang="fa-IR" altLang="en-US" dirty="0" smtClean="0">
                <a:solidFill>
                  <a:srgbClr val="000000"/>
                </a:solidFill>
                <a:latin typeface="Calibri" panose="020F0502020204030204" pitchFamily="34" charset="0"/>
                <a:ea typeface="Calibri" panose="020F0502020204030204" pitchFamily="34" charset="0"/>
                <a:cs typeface="B Nazanin" pitchFamily="2" charset="-78"/>
              </a:rPr>
              <a:t>مالی</a:t>
            </a:r>
            <a:endParaRPr lang="fa-IR" altLang="en-US" dirty="0">
              <a:solidFill>
                <a:srgbClr val="000000"/>
              </a:solidFill>
              <a:latin typeface="Calibri" panose="020F0502020204030204" pitchFamily="34" charset="0"/>
              <a:ea typeface="Calibri" panose="020F0502020204030204" pitchFamily="34" charset="0"/>
              <a:cs typeface="B Nazanin" pitchFamily="2" charset="-78"/>
            </a:endParaRPr>
          </a:p>
          <a:p>
            <a:pPr marL="285750" indent="-285750" algn="r" rtl="1">
              <a:lnSpc>
                <a:spcPct val="107000"/>
              </a:lnSpc>
              <a:spcAft>
                <a:spcPts val="800"/>
              </a:spcAft>
              <a:buFont typeface="Arial" pitchFamily="34" charset="0"/>
              <a:buChar char="•"/>
            </a:pPr>
            <a:r>
              <a:rPr lang="fa-IR" altLang="en-US" b="1" dirty="0">
                <a:latin typeface="Calibri" panose="020F0502020204030204" pitchFamily="34" charset="0"/>
                <a:ea typeface="Calibri" panose="020F0502020204030204" pitchFamily="34" charset="0"/>
                <a:cs typeface="B Nazanin" panose="00000400000000000000" pitchFamily="2" charset="-78"/>
              </a:rPr>
              <a:t>شماره </a:t>
            </a: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تماس:</a:t>
            </a:r>
            <a:r>
              <a:rPr lang="fa-IR" b="1" dirty="0">
                <a:solidFill>
                  <a:srgbClr val="000000"/>
                </a:solidFill>
                <a:latin typeface="Calibri" panose="020F0502020204030204" pitchFamily="34" charset="0"/>
                <a:ea typeface="Calibri" panose="020F0502020204030204" pitchFamily="34" charset="0"/>
                <a:cs typeface="B Nazanin" panose="00000400000000000000" pitchFamily="2" charset="-78"/>
              </a:rPr>
              <a:t>۰</a:t>
            </a:r>
            <a:r>
              <a:rPr lang="fa-IR" dirty="0">
                <a:solidFill>
                  <a:srgbClr val="000000"/>
                </a:solidFill>
                <a:latin typeface="Calibri" panose="020F0502020204030204" pitchFamily="34" charset="0"/>
                <a:ea typeface="Calibri" panose="020F0502020204030204" pitchFamily="34" charset="0"/>
                <a:cs typeface="B Nazanin" panose="00000400000000000000" pitchFamily="2" charset="-78"/>
              </a:rPr>
              <a:t>۳۵۳۶۲۳۵۷۷۷</a:t>
            </a:r>
            <a:endParaRPr lang="en-US" altLang="en-US" dirty="0">
              <a:solidFill>
                <a:srgbClr val="000000"/>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2114550" y="2859264"/>
            <a:ext cx="8743949" cy="1651478"/>
          </a:xfrm>
          <a:prstGeom prst="rect">
            <a:avLst/>
          </a:prstGeom>
        </p:spPr>
        <p:txBody>
          <a:bodyPr wrap="square">
            <a:spAutoFit/>
          </a:bodyPr>
          <a:lstStyle/>
          <a:p>
            <a:pPr marL="285750" indent="-285750" algn="r" rtl="1">
              <a:lnSpc>
                <a:spcPct val="107000"/>
              </a:lnSpc>
              <a:spcAft>
                <a:spcPts val="800"/>
              </a:spcAft>
              <a:buFont typeface="Wingdings" pitchFamily="2" charset="2"/>
              <a:buChar char="Ø"/>
            </a:pPr>
            <a:r>
              <a:rPr lang="fa-IR" altLang="en-US" sz="2200" b="1" dirty="0" smtClean="0">
                <a:latin typeface="Calibri" panose="020F0502020204030204" pitchFamily="34" charset="0"/>
                <a:ea typeface="Calibri" panose="020F0502020204030204" pitchFamily="34" charset="0"/>
                <a:cs typeface="B Nazanin" pitchFamily="2" charset="-78"/>
              </a:rPr>
              <a:t>مسئول فناوری اطلاعات</a:t>
            </a:r>
            <a:endParaRPr lang="fa-IR" altLang="en-US" sz="2200" b="1" dirty="0">
              <a:latin typeface="Calibri" panose="020F0502020204030204" pitchFamily="34" charset="0"/>
              <a:ea typeface="Calibri" panose="020F0502020204030204" pitchFamily="34" charset="0"/>
              <a:cs typeface="B Nazanin" pitchFamily="2" charset="-78"/>
            </a:endParaRPr>
          </a:p>
          <a:p>
            <a:pPr marL="285750" indent="-285750" algn="r" rtl="1">
              <a:lnSpc>
                <a:spcPct val="107000"/>
              </a:lnSpc>
              <a:spcAft>
                <a:spcPts val="800"/>
              </a:spcAft>
              <a:buFont typeface="Arial" pitchFamily="34" charset="0"/>
              <a:buChar char="•"/>
            </a:pPr>
            <a:r>
              <a:rPr lang="fa-IR" altLang="en-US" b="1" dirty="0">
                <a:latin typeface="Calibri" panose="020F0502020204030204" pitchFamily="34" charset="0"/>
                <a:ea typeface="Calibri" panose="020F0502020204030204" pitchFamily="34" charset="0"/>
                <a:cs typeface="B Nazanin" pitchFamily="2" charset="-78"/>
              </a:rPr>
              <a:t> </a:t>
            </a: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نام و نام خانوادگی: </a:t>
            </a:r>
            <a:r>
              <a:rPr lang="fa-IR" altLang="en-US"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مهندس مژگان میرفخرائی</a:t>
            </a:r>
            <a:endParaRPr lang="en-US" altLang="en-US" dirty="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marL="285750" indent="-285750" algn="r" rtl="1">
              <a:lnSpc>
                <a:spcPct val="107000"/>
              </a:lnSpc>
              <a:spcAft>
                <a:spcPts val="800"/>
              </a:spcAft>
              <a:buFont typeface="Arial" pitchFamily="34" charset="0"/>
              <a:buChar char="•"/>
            </a:pPr>
            <a:r>
              <a:rPr lang="fa-IR" altLang="en-US" b="1" dirty="0">
                <a:solidFill>
                  <a:srgbClr val="000000"/>
                </a:solidFill>
                <a:latin typeface="Calibri" panose="020F0502020204030204" pitchFamily="34" charset="0"/>
                <a:ea typeface="Calibri" panose="020F0502020204030204" pitchFamily="34" charset="0"/>
                <a:cs typeface="B Nazanin" pitchFamily="2" charset="-78"/>
              </a:rPr>
              <a:t>آخرین مدرک تحصیلی</a:t>
            </a:r>
            <a:r>
              <a:rPr lang="fa-IR" altLang="en-US" dirty="0">
                <a:solidFill>
                  <a:srgbClr val="000000"/>
                </a:solidFill>
                <a:latin typeface="Calibri" panose="020F0502020204030204" pitchFamily="34" charset="0"/>
                <a:ea typeface="Calibri" panose="020F0502020204030204" pitchFamily="34" charset="0"/>
                <a:cs typeface="B Nazanin" pitchFamily="2" charset="-78"/>
              </a:rPr>
              <a:t>:کارشناسی ارشد </a:t>
            </a:r>
            <a:r>
              <a:rPr lang="fa-IR" altLang="en-US" dirty="0" smtClean="0">
                <a:solidFill>
                  <a:srgbClr val="000000"/>
                </a:solidFill>
                <a:latin typeface="Calibri" panose="020F0502020204030204" pitchFamily="34" charset="0"/>
                <a:ea typeface="Calibri" panose="020F0502020204030204" pitchFamily="34" charset="0"/>
                <a:cs typeface="B Nazanin" pitchFamily="2" charset="-78"/>
              </a:rPr>
              <a:t>مهندسی نرم افزار</a:t>
            </a:r>
            <a:endParaRPr lang="fa-IR" altLang="en-US" dirty="0">
              <a:solidFill>
                <a:srgbClr val="000000"/>
              </a:solidFill>
              <a:latin typeface="Calibri" panose="020F0502020204030204" pitchFamily="34" charset="0"/>
              <a:ea typeface="Calibri" panose="020F0502020204030204" pitchFamily="34" charset="0"/>
              <a:cs typeface="B Nazanin" pitchFamily="2" charset="-78"/>
            </a:endParaRPr>
          </a:p>
          <a:p>
            <a:pPr marL="285750" indent="-285750" algn="r" rtl="1">
              <a:lnSpc>
                <a:spcPct val="107000"/>
              </a:lnSpc>
              <a:spcAft>
                <a:spcPts val="800"/>
              </a:spcAft>
              <a:buFont typeface="Arial" pitchFamily="34" charset="0"/>
              <a:buChar char="•"/>
            </a:pPr>
            <a:r>
              <a:rPr lang="fa-IR" altLang="en-US" b="1" dirty="0">
                <a:latin typeface="Calibri" panose="020F0502020204030204" pitchFamily="34" charset="0"/>
                <a:ea typeface="Calibri" panose="020F0502020204030204" pitchFamily="34" charset="0"/>
                <a:cs typeface="B Nazanin" panose="00000400000000000000" pitchFamily="2" charset="-78"/>
              </a:rPr>
              <a:t>شماره </a:t>
            </a:r>
            <a:r>
              <a:rPr lang="fa-IR" altLang="en-US" b="1" dirty="0" smtClean="0">
                <a:latin typeface="Calibri" panose="020F0502020204030204" pitchFamily="34" charset="0"/>
                <a:ea typeface="Calibri" panose="020F0502020204030204" pitchFamily="34" charset="0"/>
                <a:cs typeface="B Nazanin" panose="00000400000000000000" pitchFamily="2" charset="-78"/>
              </a:rPr>
              <a:t>تماس</a:t>
            </a:r>
            <a:r>
              <a:rPr lang="fa-IR" altLang="en-US" b="1" dirty="0" smtClean="0">
                <a:solidFill>
                  <a:srgbClr val="000000"/>
                </a:solidFill>
                <a:latin typeface="Calibri" panose="020F0502020204030204" pitchFamily="34" charset="0"/>
                <a:ea typeface="Calibri" panose="020F0502020204030204" pitchFamily="34" charset="0"/>
                <a:cs typeface="B Nazanin" pitchFamily="2" charset="-78"/>
              </a:rPr>
              <a:t>:</a:t>
            </a:r>
            <a:r>
              <a:rPr lang="fa-IR" dirty="0" smtClean="0">
                <a:latin typeface="Calibri" panose="020F0502020204030204" pitchFamily="34" charset="0"/>
                <a:ea typeface="Calibri" panose="020F0502020204030204" pitchFamily="34" charset="0"/>
                <a:cs typeface="B Nazanin" panose="00000400000000000000" pitchFamily="2" charset="-78"/>
              </a:rPr>
              <a:t>۰۳۵۳۶۲۳۵۷۷۷ </a:t>
            </a:r>
            <a:endParaRPr lang="en-US" altLang="en-US" dirty="0">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2231108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p:txBody>
          <a:bodyPr/>
          <a:lstStyle/>
          <a:p>
            <a:pPr algn="r" rtl="1" eaLnBrk="1" hangingPunct="1"/>
            <a:r>
              <a:rPr lang="fa-IR" altLang="en-US" sz="2400" b="1" dirty="0">
                <a:ea typeface="Majalla UI"/>
                <a:cs typeface="B Nazanin" pitchFamily="2" charset="-78"/>
              </a:rPr>
              <a:t>تعدا اعضاء هیئت علمی دانشکده </a:t>
            </a:r>
            <a:r>
              <a:rPr lang="fa-IR" altLang="en-US" sz="2400" b="1" dirty="0" smtClean="0">
                <a:ea typeface="Majalla UI"/>
                <a:cs typeface="B Nazanin" pitchFamily="2" charset="-78"/>
              </a:rPr>
              <a:t>پیراپزشکی:19 </a:t>
            </a:r>
            <a:r>
              <a:rPr lang="fa-IR" altLang="en-US" sz="2400" b="1" dirty="0">
                <a:ea typeface="Majalla UI"/>
                <a:cs typeface="B Nazanin" pitchFamily="2" charset="-78"/>
              </a:rPr>
              <a:t>نفر</a:t>
            </a:r>
          </a:p>
          <a:p>
            <a:pPr marL="0" indent="0" algn="r" rtl="1" eaLnBrk="1" hangingPunct="1">
              <a:buNone/>
            </a:pPr>
            <a:endParaRPr lang="fa-IR" altLang="en-US" sz="2400" b="1" dirty="0">
              <a:ea typeface="Majalla UI"/>
              <a:cs typeface="B Nazanin" pitchFamily="2" charset="-78"/>
            </a:endParaRPr>
          </a:p>
          <a:p>
            <a:pPr algn="r" rtl="1" eaLnBrk="1" hangingPunct="1"/>
            <a:r>
              <a:rPr lang="fa-IR" altLang="en-US" sz="2400" b="1" dirty="0">
                <a:ea typeface="Majalla UI"/>
                <a:cs typeface="B Nazanin" pitchFamily="2" charset="-78"/>
              </a:rPr>
              <a:t>تعداد کارمندان دانشکده:حدودا </a:t>
            </a:r>
            <a:r>
              <a:rPr lang="fa-IR" altLang="en-US" sz="2400" b="1" dirty="0" smtClean="0">
                <a:ea typeface="Majalla UI"/>
                <a:cs typeface="B Nazanin" pitchFamily="2" charset="-78"/>
              </a:rPr>
              <a:t>54 نفر</a:t>
            </a:r>
            <a:endParaRPr lang="fa-IR" altLang="en-US" sz="2400" b="1" dirty="0">
              <a:ea typeface="Majalla UI"/>
              <a:cs typeface="B Nazanin" pitchFamily="2" charset="-78"/>
            </a:endParaRPr>
          </a:p>
          <a:p>
            <a:pPr marL="0" indent="0" algn="r" rtl="1" eaLnBrk="1" hangingPunct="1">
              <a:buNone/>
            </a:pPr>
            <a:endParaRPr lang="fa-IR" altLang="en-US" sz="2400" b="1" dirty="0">
              <a:ea typeface="Majalla UI"/>
              <a:cs typeface="B Nazanin" pitchFamily="2" charset="-78"/>
            </a:endParaRPr>
          </a:p>
          <a:p>
            <a:pPr algn="r" rtl="1" eaLnBrk="1" hangingPunct="1"/>
            <a:r>
              <a:rPr lang="fa-IR" altLang="en-US" sz="2400" b="1" dirty="0">
                <a:ea typeface="Majalla UI"/>
                <a:cs typeface="B Nazanin" pitchFamily="2" charset="-78"/>
              </a:rPr>
              <a:t>تعداد کل </a:t>
            </a:r>
            <a:r>
              <a:rPr lang="fa-IR" altLang="en-US" sz="2400" b="1" dirty="0" smtClean="0">
                <a:ea typeface="Majalla UI"/>
                <a:cs typeface="B Nazanin" pitchFamily="2" charset="-78"/>
              </a:rPr>
              <a:t>دانشجویان:553 </a:t>
            </a:r>
            <a:r>
              <a:rPr lang="fa-IR" altLang="en-US" sz="2400" b="1" dirty="0">
                <a:ea typeface="Majalla UI"/>
                <a:cs typeface="B Nazanin" pitchFamily="2" charset="-78"/>
              </a:rPr>
              <a:t>نفر</a:t>
            </a:r>
          </a:p>
          <a:p>
            <a:pPr marL="0" indent="0" algn="r" rtl="1" eaLnBrk="1" hangingPunct="1">
              <a:buNone/>
            </a:pPr>
            <a:endParaRPr lang="fa-IR" altLang="en-US" sz="2400" dirty="0" smtClean="0">
              <a:ea typeface="Majalla UI"/>
              <a:cs typeface="B Nazanin" pitchFamily="2" charset="-78"/>
            </a:endParaRPr>
          </a:p>
          <a:p>
            <a:pPr algn="r" rtl="1" eaLnBrk="1" hangingPunct="1"/>
            <a:r>
              <a:rPr lang="fa-IR" altLang="en-US" sz="2400" b="1" dirty="0" smtClean="0">
                <a:ea typeface="Majalla UI"/>
                <a:cs typeface="B Nazanin" pitchFamily="2" charset="-78"/>
              </a:rPr>
              <a:t>تعداد کل فارغ التحصیلان تا کنون : 4122 نفر (تا پایان نیمسال اول تحصیلی 1401-1400)</a:t>
            </a:r>
            <a:endParaRPr lang="en-US" altLang="en-US" sz="2400" dirty="0" smtClean="0">
              <a:cs typeface="B Nazanin" pitchFamily="2" charset="-78"/>
            </a:endParaRPr>
          </a:p>
          <a:p>
            <a:pPr marL="0" indent="0" algn="r" rtl="1" eaLnBrk="1" hangingPunct="1">
              <a:buNone/>
            </a:pPr>
            <a:endParaRPr lang="en-US" altLang="en-US" dirty="0" smtClean="0">
              <a:solidFill>
                <a:srgbClr val="FF0000"/>
              </a:solidFill>
            </a:endParaRPr>
          </a:p>
        </p:txBody>
      </p:sp>
    </p:spTree>
    <p:extLst>
      <p:ext uri="{BB962C8B-B14F-4D97-AF65-F5344CB8AC3E}">
        <p14:creationId xmlns:p14="http://schemas.microsoft.com/office/powerpoint/2010/main" val="1793505383"/>
      </p:ext>
    </p:extLst>
  </p:cSld>
  <p:clrMapOvr>
    <a:masterClrMapping/>
  </p:clrMapOvr>
  <mc:AlternateContent xmlns:mc="http://schemas.openxmlformats.org/markup-compatibility/2006" xmlns:p14="http://schemas.microsoft.com/office/powerpoint/2010/main">
    <mc:Choice Requires="p14">
      <p:transition spd="slow" p14:dur="3000" advClick="0" advTm="10000">
        <p14:shred/>
      </p:transition>
    </mc:Choice>
    <mc:Fallback xmlns="">
      <p:transition spd="slow" advClick="0"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04068955"/>
              </p:ext>
            </p:extLst>
          </p:nvPr>
        </p:nvGraphicFramePr>
        <p:xfrm>
          <a:off x="449386" y="328246"/>
          <a:ext cx="3137876" cy="3493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3729827890"/>
              </p:ext>
            </p:extLst>
          </p:nvPr>
        </p:nvGraphicFramePr>
        <p:xfrm>
          <a:off x="3361386" y="807138"/>
          <a:ext cx="8680360" cy="59156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73104324"/>
      </p:ext>
    </p:extLst>
  </p:cSld>
  <p:clrMapOvr>
    <a:masterClrMapping/>
  </p:clrMapOvr>
  <mc:AlternateContent xmlns:mc="http://schemas.openxmlformats.org/markup-compatibility/2006" xmlns:p14="http://schemas.microsoft.com/office/powerpoint/2010/main">
    <mc:Choice Requires="p14">
      <p:transition spd="slow" p14:dur="2000" advClick="0" advTm="11000">
        <p14:ferris dir="l"/>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500"/>
                                        <p:tgtEl>
                                          <p:spTgt spid="2"/>
                                        </p:tgtEl>
                                      </p:cBhvr>
                                    </p:animEffect>
                                  </p:childTnLst>
                                </p:cTn>
                              </p:par>
                            </p:childTnLst>
                          </p:cTn>
                        </p:par>
                        <p:par>
                          <p:cTn id="8" fill="hold">
                            <p:stCondLst>
                              <p:cond delay="1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5463"/>
            <a:ext cx="10972800" cy="840933"/>
          </a:xfrm>
        </p:spPr>
        <p:txBody>
          <a:bodyPr>
            <a:normAutofit/>
          </a:bodyPr>
          <a:lstStyle/>
          <a:p>
            <a:pPr algn="ctr"/>
            <a:r>
              <a:rPr lang="fa-IR" altLang="en-US" sz="4000" b="1" dirty="0">
                <a:solidFill>
                  <a:schemeClr val="accent1">
                    <a:lumMod val="75000"/>
                  </a:schemeClr>
                </a:solidFill>
                <a:ea typeface="Calibri" panose="020F0502020204030204" pitchFamily="34" charset="0"/>
                <a:cs typeface="B Nazanin" pitchFamily="2" charset="-78"/>
              </a:rPr>
              <a:t>گروه های آموزشی دانشکده</a:t>
            </a:r>
            <a:endParaRPr lang="en-US" sz="4000" dirty="0">
              <a:solidFill>
                <a:schemeClr val="accent1">
                  <a:lumMod val="75000"/>
                </a:schemeClr>
              </a:solidFill>
              <a:cs typeface="B Nazanin"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5300945"/>
              </p:ext>
            </p:extLst>
          </p:nvPr>
        </p:nvGraphicFramePr>
        <p:xfrm>
          <a:off x="1681656" y="2144109"/>
          <a:ext cx="9054661" cy="4318560"/>
        </p:xfrm>
        <a:graphic>
          <a:graphicData uri="http://schemas.openxmlformats.org/drawingml/2006/table">
            <a:tbl>
              <a:tblPr firstRow="1" lastCol="1" bandRow="1">
                <a:tableStyleId>{21E4AEA4-8DFA-4A89-87EB-49C32662AFE0}</a:tableStyleId>
              </a:tblPr>
              <a:tblGrid>
                <a:gridCol w="7824951"/>
                <a:gridCol w="1229710"/>
              </a:tblGrid>
              <a:tr h="539820">
                <a:tc>
                  <a:txBody>
                    <a:bodyPr/>
                    <a:lstStyle/>
                    <a:p>
                      <a:pPr algn="ctr"/>
                      <a:r>
                        <a:rPr lang="fa-IR" sz="2000" dirty="0" smtClean="0">
                          <a:cs typeface="B Nazanin" pitchFamily="2" charset="-78"/>
                        </a:rPr>
                        <a:t>نام گروه</a:t>
                      </a:r>
                      <a:endParaRPr lang="en-US" sz="2000" dirty="0">
                        <a:cs typeface="B Nazanin" pitchFamily="2" charset="-78"/>
                      </a:endParaRPr>
                    </a:p>
                  </a:txBody>
                  <a:tcPr anchor="ctr"/>
                </a:tc>
                <a:tc>
                  <a:txBody>
                    <a:bodyPr/>
                    <a:lstStyle/>
                    <a:p>
                      <a:pPr algn="ctr"/>
                      <a:r>
                        <a:rPr lang="fa-IR" sz="2000" dirty="0" smtClean="0">
                          <a:cs typeface="B Nazanin" pitchFamily="2" charset="-78"/>
                        </a:rPr>
                        <a:t>ردیف</a:t>
                      </a:r>
                      <a:endParaRPr lang="en-US" sz="2000" dirty="0">
                        <a:cs typeface="B Nazanin" pitchFamily="2" charset="-78"/>
                      </a:endParaRPr>
                    </a:p>
                  </a:txBody>
                  <a:tcPr anchor="ctr"/>
                </a:tc>
              </a:tr>
              <a:tr h="539820">
                <a:tc>
                  <a:txBody>
                    <a:bodyPr/>
                    <a:lstStyle/>
                    <a:p>
                      <a:pPr algn="ctr" rtl="1">
                        <a:lnSpc>
                          <a:spcPct val="107000"/>
                        </a:lnSpc>
                        <a:spcAft>
                          <a:spcPts val="0"/>
                        </a:spcAft>
                      </a:pPr>
                      <a:r>
                        <a:rPr lang="fa-IR" sz="1800" b="1" dirty="0">
                          <a:effectLst/>
                          <a:latin typeface="Calibri"/>
                          <a:ea typeface="Calibri"/>
                          <a:cs typeface="B Nazanin"/>
                        </a:rPr>
                        <a:t>علوم آزمایشگاهی</a:t>
                      </a:r>
                      <a:endParaRPr lang="en-US" sz="1800" dirty="0">
                        <a:effectLst/>
                        <a:latin typeface="Calibri"/>
                        <a:ea typeface="Calibri"/>
                        <a:cs typeface="Arial"/>
                      </a:endParaRPr>
                    </a:p>
                  </a:txBody>
                  <a:tcPr marL="68580" marR="68580" marT="0" marB="0" anchor="ctr"/>
                </a:tc>
                <a:tc>
                  <a:txBody>
                    <a:bodyPr/>
                    <a:lstStyle/>
                    <a:p>
                      <a:pPr algn="ctr"/>
                      <a:r>
                        <a:rPr lang="fa-IR" dirty="0" smtClean="0">
                          <a:cs typeface="B Nazanin" pitchFamily="2" charset="-78"/>
                        </a:rPr>
                        <a:t>1</a:t>
                      </a:r>
                      <a:endParaRPr lang="en-US" dirty="0">
                        <a:cs typeface="B Nazanin" pitchFamily="2" charset="-78"/>
                      </a:endParaRPr>
                    </a:p>
                  </a:txBody>
                  <a:tcPr anchor="ctr"/>
                </a:tc>
              </a:tr>
              <a:tr h="539820">
                <a:tc>
                  <a:txBody>
                    <a:bodyPr/>
                    <a:lstStyle/>
                    <a:p>
                      <a:pPr algn="ctr" rtl="1">
                        <a:lnSpc>
                          <a:spcPct val="107000"/>
                        </a:lnSpc>
                        <a:spcAft>
                          <a:spcPts val="0"/>
                        </a:spcAft>
                      </a:pPr>
                      <a:r>
                        <a:rPr lang="fa-IR" sz="1800" b="1" dirty="0" smtClean="0">
                          <a:effectLst/>
                          <a:latin typeface="Calibri"/>
                          <a:ea typeface="Calibri"/>
                          <a:cs typeface="B Nazanin"/>
                        </a:rPr>
                        <a:t>تکنولوژی پرتوشناسی</a:t>
                      </a:r>
                      <a:endParaRPr lang="en-US" sz="1800" dirty="0">
                        <a:effectLst/>
                        <a:latin typeface="Calibri"/>
                        <a:ea typeface="Calibri"/>
                        <a:cs typeface="Arial"/>
                      </a:endParaRPr>
                    </a:p>
                  </a:txBody>
                  <a:tcPr marL="68580" marR="68580" marT="0" marB="0" anchor="ctr"/>
                </a:tc>
                <a:tc>
                  <a:txBody>
                    <a:bodyPr/>
                    <a:lstStyle/>
                    <a:p>
                      <a:pPr algn="ctr"/>
                      <a:r>
                        <a:rPr lang="fa-IR" dirty="0" smtClean="0">
                          <a:cs typeface="B Nazanin" pitchFamily="2" charset="-78"/>
                        </a:rPr>
                        <a:t>2</a:t>
                      </a:r>
                      <a:endParaRPr lang="en-US" dirty="0">
                        <a:cs typeface="B Nazanin" pitchFamily="2" charset="-78"/>
                      </a:endParaRPr>
                    </a:p>
                  </a:txBody>
                  <a:tcPr anchor="ctr"/>
                </a:tc>
              </a:tr>
              <a:tr h="539820">
                <a:tc>
                  <a:txBody>
                    <a:bodyPr/>
                    <a:lstStyle/>
                    <a:p>
                      <a:pPr algn="ctr" rtl="1">
                        <a:lnSpc>
                          <a:spcPct val="107000"/>
                        </a:lnSpc>
                        <a:spcAft>
                          <a:spcPts val="0"/>
                        </a:spcAft>
                      </a:pPr>
                      <a:r>
                        <a:rPr lang="fa-IR" sz="1800" b="1" dirty="0">
                          <a:effectLst/>
                          <a:latin typeface="Calibri"/>
                          <a:ea typeface="Calibri"/>
                          <a:cs typeface="B Nazanin"/>
                        </a:rPr>
                        <a:t>اتاق عمل</a:t>
                      </a:r>
                      <a:endParaRPr lang="en-US" sz="1800" dirty="0">
                        <a:effectLst/>
                        <a:latin typeface="Calibri"/>
                        <a:ea typeface="Calibri"/>
                        <a:cs typeface="Arial"/>
                      </a:endParaRPr>
                    </a:p>
                  </a:txBody>
                  <a:tcPr marL="68580" marR="68580" marT="0" marB="0" anchor="ctr"/>
                </a:tc>
                <a:tc>
                  <a:txBody>
                    <a:bodyPr/>
                    <a:lstStyle/>
                    <a:p>
                      <a:pPr algn="ctr"/>
                      <a:r>
                        <a:rPr lang="fa-IR" dirty="0" smtClean="0">
                          <a:cs typeface="B Nazanin" pitchFamily="2" charset="-78"/>
                        </a:rPr>
                        <a:t>3</a:t>
                      </a:r>
                      <a:endParaRPr lang="en-US" dirty="0">
                        <a:cs typeface="B Nazanin" pitchFamily="2" charset="-78"/>
                      </a:endParaRPr>
                    </a:p>
                  </a:txBody>
                  <a:tcPr anchor="ctr"/>
                </a:tc>
              </a:tr>
              <a:tr h="539820">
                <a:tc>
                  <a:txBody>
                    <a:bodyPr/>
                    <a:lstStyle/>
                    <a:p>
                      <a:pPr algn="ctr" rtl="1">
                        <a:lnSpc>
                          <a:spcPct val="107000"/>
                        </a:lnSpc>
                        <a:spcAft>
                          <a:spcPts val="0"/>
                        </a:spcAft>
                      </a:pPr>
                      <a:r>
                        <a:rPr lang="fa-IR" sz="1800" b="1" dirty="0">
                          <a:effectLst/>
                          <a:latin typeface="Calibri"/>
                          <a:ea typeface="Calibri"/>
                          <a:cs typeface="B Nazanin"/>
                        </a:rPr>
                        <a:t>هوشبری</a:t>
                      </a:r>
                      <a:endParaRPr lang="en-US" sz="1800" dirty="0">
                        <a:effectLst/>
                        <a:latin typeface="Calibri"/>
                        <a:ea typeface="Calibri"/>
                        <a:cs typeface="Arial"/>
                      </a:endParaRPr>
                    </a:p>
                  </a:txBody>
                  <a:tcPr marL="68580" marR="68580" marT="0" marB="0" anchor="ctr"/>
                </a:tc>
                <a:tc>
                  <a:txBody>
                    <a:bodyPr/>
                    <a:lstStyle/>
                    <a:p>
                      <a:pPr algn="ctr"/>
                      <a:r>
                        <a:rPr lang="fa-IR" dirty="0" smtClean="0">
                          <a:cs typeface="B Nazanin" pitchFamily="2" charset="-78"/>
                        </a:rPr>
                        <a:t>4</a:t>
                      </a:r>
                      <a:endParaRPr lang="en-US" dirty="0">
                        <a:cs typeface="B Nazanin" pitchFamily="2" charset="-78"/>
                      </a:endParaRPr>
                    </a:p>
                  </a:txBody>
                  <a:tcPr anchor="ctr"/>
                </a:tc>
              </a:tr>
              <a:tr h="539820">
                <a:tc>
                  <a:txBody>
                    <a:bodyPr/>
                    <a:lstStyle/>
                    <a:p>
                      <a:pPr algn="ctr" rtl="1">
                        <a:lnSpc>
                          <a:spcPct val="107000"/>
                        </a:lnSpc>
                        <a:spcAft>
                          <a:spcPts val="0"/>
                        </a:spcAft>
                      </a:pPr>
                      <a:r>
                        <a:rPr lang="fa-IR" sz="1800" b="1" dirty="0">
                          <a:effectLst/>
                          <a:latin typeface="Calibri"/>
                          <a:ea typeface="Calibri"/>
                          <a:cs typeface="B Nazanin"/>
                        </a:rPr>
                        <a:t>فوریتهای پزشکی</a:t>
                      </a:r>
                      <a:endParaRPr lang="en-US" sz="1800" dirty="0">
                        <a:effectLst/>
                        <a:latin typeface="Calibri"/>
                        <a:ea typeface="Calibri"/>
                        <a:cs typeface="Arial"/>
                      </a:endParaRPr>
                    </a:p>
                  </a:txBody>
                  <a:tcPr marL="68580" marR="68580" marT="0" marB="0" anchor="ctr"/>
                </a:tc>
                <a:tc>
                  <a:txBody>
                    <a:bodyPr/>
                    <a:lstStyle/>
                    <a:p>
                      <a:pPr algn="ctr"/>
                      <a:r>
                        <a:rPr lang="fa-IR" dirty="0" smtClean="0">
                          <a:cs typeface="B Nazanin" pitchFamily="2" charset="-78"/>
                        </a:rPr>
                        <a:t>5</a:t>
                      </a:r>
                      <a:endParaRPr lang="en-US" dirty="0">
                        <a:cs typeface="B Nazanin" pitchFamily="2" charset="-78"/>
                      </a:endParaRPr>
                    </a:p>
                  </a:txBody>
                  <a:tcPr anchor="ctr"/>
                </a:tc>
              </a:tr>
              <a:tr h="539820">
                <a:tc>
                  <a:txBody>
                    <a:bodyPr/>
                    <a:lstStyle/>
                    <a:p>
                      <a:pPr algn="ctr" rtl="1">
                        <a:lnSpc>
                          <a:spcPct val="107000"/>
                        </a:lnSpc>
                        <a:spcAft>
                          <a:spcPts val="0"/>
                        </a:spcAft>
                      </a:pPr>
                      <a:r>
                        <a:rPr lang="fa-IR" sz="1800" b="1" kern="1200" dirty="0" smtClean="0">
                          <a:solidFill>
                            <a:schemeClr val="tx1"/>
                          </a:solidFill>
                          <a:effectLst/>
                          <a:latin typeface="Calibri"/>
                          <a:ea typeface="Calibri"/>
                          <a:cs typeface="B Nazanin"/>
                        </a:rPr>
                        <a:t>عمومی</a:t>
                      </a:r>
                      <a:endParaRPr lang="en-US" sz="1800" b="1" kern="1200" dirty="0">
                        <a:solidFill>
                          <a:schemeClr val="tx1"/>
                        </a:solidFill>
                        <a:effectLst/>
                        <a:latin typeface="Calibri"/>
                        <a:ea typeface="Calibri"/>
                        <a:cs typeface="B Nazanin"/>
                      </a:endParaRPr>
                    </a:p>
                  </a:txBody>
                  <a:tcPr marL="68580" marR="68580" marT="0" marB="0" anchor="ctr"/>
                </a:tc>
                <a:tc>
                  <a:txBody>
                    <a:bodyPr/>
                    <a:lstStyle/>
                    <a:p>
                      <a:pPr algn="ctr"/>
                      <a:r>
                        <a:rPr lang="fa-IR" dirty="0" smtClean="0">
                          <a:cs typeface="B Nazanin" pitchFamily="2" charset="-78"/>
                        </a:rPr>
                        <a:t>6</a:t>
                      </a:r>
                      <a:endParaRPr lang="en-US" dirty="0">
                        <a:cs typeface="B Nazanin" pitchFamily="2" charset="-78"/>
                      </a:endParaRPr>
                    </a:p>
                  </a:txBody>
                  <a:tcPr anchor="ctr"/>
                </a:tc>
              </a:tr>
              <a:tr h="539820">
                <a:tc>
                  <a:txBody>
                    <a:bodyPr/>
                    <a:lstStyle/>
                    <a:p>
                      <a:pPr algn="ctr" rtl="1">
                        <a:lnSpc>
                          <a:spcPct val="107000"/>
                        </a:lnSpc>
                        <a:spcAft>
                          <a:spcPts val="0"/>
                        </a:spcAft>
                      </a:pPr>
                      <a:r>
                        <a:rPr lang="fa-IR" sz="1800" b="1" kern="1200" dirty="0" smtClean="0">
                          <a:solidFill>
                            <a:schemeClr val="tx1"/>
                          </a:solidFill>
                          <a:effectLst/>
                          <a:latin typeface="Calibri"/>
                          <a:ea typeface="Calibri"/>
                          <a:cs typeface="B Nazanin"/>
                        </a:rPr>
                        <a:t>فناوری</a:t>
                      </a:r>
                      <a:r>
                        <a:rPr lang="en-US" sz="1800" b="1" kern="1200" dirty="0" smtClean="0">
                          <a:solidFill>
                            <a:schemeClr val="tx1"/>
                          </a:solidFill>
                          <a:effectLst/>
                          <a:latin typeface="Calibri"/>
                          <a:ea typeface="Calibri"/>
                          <a:cs typeface="B Nazanin"/>
                        </a:rPr>
                        <a:t> </a:t>
                      </a:r>
                      <a:r>
                        <a:rPr lang="fa-IR" sz="1800" b="1" kern="1200" dirty="0" smtClean="0">
                          <a:solidFill>
                            <a:schemeClr val="tx1"/>
                          </a:solidFill>
                          <a:effectLst/>
                          <a:latin typeface="Calibri"/>
                          <a:ea typeface="Calibri"/>
                          <a:cs typeface="B Nazanin"/>
                        </a:rPr>
                        <a:t>های نوین پرشکی</a:t>
                      </a:r>
                      <a:endParaRPr lang="en-US" sz="1800" b="1" kern="1200" dirty="0">
                        <a:solidFill>
                          <a:schemeClr val="tx1"/>
                        </a:solidFill>
                        <a:effectLst/>
                        <a:latin typeface="Calibri"/>
                        <a:ea typeface="Calibri"/>
                        <a:cs typeface="B Nazanin"/>
                      </a:endParaRPr>
                    </a:p>
                  </a:txBody>
                  <a:tcPr marL="68580" marR="68580" marT="0" marB="0" anchor="ctr"/>
                </a:tc>
                <a:tc>
                  <a:txBody>
                    <a:bodyPr/>
                    <a:lstStyle/>
                    <a:p>
                      <a:pPr algn="ctr"/>
                      <a:r>
                        <a:rPr lang="fa-IR" dirty="0" smtClean="0">
                          <a:cs typeface="B Nazanin" pitchFamily="2" charset="-78"/>
                        </a:rPr>
                        <a:t>7</a:t>
                      </a:r>
                      <a:endParaRPr lang="en-US" dirty="0">
                        <a:cs typeface="B Nazanin" pitchFamily="2" charset="-78"/>
                      </a:endParaRPr>
                    </a:p>
                  </a:txBody>
                  <a:tcPr anchor="ctr"/>
                </a:tc>
              </a:tr>
            </a:tbl>
          </a:graphicData>
        </a:graphic>
      </p:graphicFrame>
    </p:spTree>
    <p:extLst>
      <p:ext uri="{BB962C8B-B14F-4D97-AF65-F5344CB8AC3E}">
        <p14:creationId xmlns:p14="http://schemas.microsoft.com/office/powerpoint/2010/main" val="2415110736"/>
      </p:ext>
    </p:extLst>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5463"/>
            <a:ext cx="10972800" cy="746340"/>
          </a:xfrm>
        </p:spPr>
        <p:txBody>
          <a:bodyPr>
            <a:normAutofit/>
          </a:bodyPr>
          <a:lstStyle/>
          <a:p>
            <a:pPr algn="ctr"/>
            <a:r>
              <a:rPr lang="fa-IR" sz="4000" b="1" dirty="0" smtClean="0">
                <a:cs typeface="B Nazanin" pitchFamily="2" charset="-78"/>
              </a:rPr>
              <a:t>اسامی مدیران گروه</a:t>
            </a:r>
            <a:endParaRPr lang="en-US" sz="4000" b="1" dirty="0">
              <a:cs typeface="B Nazanin"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3127786"/>
              </p:ext>
            </p:extLst>
          </p:nvPr>
        </p:nvGraphicFramePr>
        <p:xfrm>
          <a:off x="1113692" y="1906011"/>
          <a:ext cx="9653856" cy="4572000"/>
        </p:xfrm>
        <a:graphic>
          <a:graphicData uri="http://schemas.openxmlformats.org/drawingml/2006/table">
            <a:tbl>
              <a:tblPr firstRow="1" lastCol="1" bandRow="1">
                <a:tableStyleId>{5C22544A-7EE6-4342-B048-85BDC9FD1C3A}</a:tableStyleId>
              </a:tblPr>
              <a:tblGrid>
                <a:gridCol w="2743200"/>
                <a:gridCol w="3153508"/>
                <a:gridCol w="2315210"/>
                <a:gridCol w="1441938"/>
              </a:tblGrid>
              <a:tr h="701975">
                <a:tc>
                  <a:txBody>
                    <a:bodyPr/>
                    <a:lstStyle/>
                    <a:p>
                      <a:pPr algn="ctr"/>
                      <a:r>
                        <a:rPr lang="fa-IR" dirty="0" smtClean="0">
                          <a:cs typeface="B Nazanin" pitchFamily="2" charset="-78"/>
                        </a:rPr>
                        <a:t>شماره تماس</a:t>
                      </a:r>
                      <a:endParaRPr lang="en-US" dirty="0">
                        <a:cs typeface="B Nazanin" pitchFamily="2" charset="-78"/>
                      </a:endParaRPr>
                    </a:p>
                  </a:txBody>
                  <a:tcPr anchor="ctr"/>
                </a:tc>
                <a:tc>
                  <a:txBody>
                    <a:bodyPr/>
                    <a:lstStyle/>
                    <a:p>
                      <a:pPr algn="ctr"/>
                      <a:r>
                        <a:rPr lang="fa-IR" dirty="0" smtClean="0">
                          <a:cs typeface="B Nazanin" pitchFamily="2" charset="-78"/>
                        </a:rPr>
                        <a:t>گروه آموزشی</a:t>
                      </a:r>
                      <a:endParaRPr lang="en-US" dirty="0">
                        <a:cs typeface="B Nazanin" pitchFamily="2" charset="-78"/>
                      </a:endParaRPr>
                    </a:p>
                  </a:txBody>
                  <a:tcPr anchor="ctr"/>
                </a:tc>
                <a:tc>
                  <a:txBody>
                    <a:bodyPr/>
                    <a:lstStyle/>
                    <a:p>
                      <a:pPr algn="ctr"/>
                      <a:r>
                        <a:rPr lang="fa-IR" dirty="0" smtClean="0">
                          <a:cs typeface="B Nazanin" pitchFamily="2" charset="-78"/>
                        </a:rPr>
                        <a:t>نام ونام خانوادگی</a:t>
                      </a:r>
                      <a:endParaRPr lang="en-US" dirty="0">
                        <a:cs typeface="B Nazanin" pitchFamily="2" charset="-78"/>
                      </a:endParaRPr>
                    </a:p>
                  </a:txBody>
                  <a:tcPr anchor="ctr"/>
                </a:tc>
                <a:tc>
                  <a:txBody>
                    <a:bodyPr/>
                    <a:lstStyle/>
                    <a:p>
                      <a:pPr algn="ctr"/>
                      <a:r>
                        <a:rPr lang="fa-IR" dirty="0" smtClean="0">
                          <a:cs typeface="B Nazanin" pitchFamily="2" charset="-78"/>
                        </a:rPr>
                        <a:t>ردیف</a:t>
                      </a:r>
                      <a:endParaRPr lang="en-US" dirty="0">
                        <a:cs typeface="B Nazanin" pitchFamily="2" charset="-78"/>
                      </a:endParaRPr>
                    </a:p>
                  </a:txBody>
                  <a:tcPr anchor="ctr"/>
                </a:tc>
              </a:tr>
              <a:tr h="74878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03531682133</a:t>
                      </a:r>
                    </a:p>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03536238506</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علوم آزمایشگاهی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حسین هادی ندوشن</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algn="ctr"/>
                      <a:r>
                        <a:rPr lang="fa-IR" dirty="0" smtClean="0">
                          <a:cs typeface="B Nazanin" pitchFamily="2" charset="-78"/>
                        </a:rPr>
                        <a:t>1</a:t>
                      </a:r>
                      <a:endParaRPr lang="en-US" dirty="0">
                        <a:cs typeface="B Nazanin" pitchFamily="2" charset="-78"/>
                      </a:endParaRPr>
                    </a:p>
                  </a:txBody>
                  <a:tcPr anchor="ctr"/>
                </a:tc>
              </a:tr>
              <a:tr h="74878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03531682143</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تکنولوژی پرتوشناسی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ابوالفضل نیک فرجام</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algn="ctr"/>
                      <a:r>
                        <a:rPr lang="fa-IR" dirty="0" smtClean="0">
                          <a:cs typeface="B Nazanin" pitchFamily="2" charset="-78"/>
                        </a:rPr>
                        <a:t>2</a:t>
                      </a:r>
                      <a:endParaRPr lang="en-US" dirty="0">
                        <a:cs typeface="B Nazanin" pitchFamily="2" charset="-78"/>
                      </a:endParaRPr>
                    </a:p>
                  </a:txBody>
                  <a:tcPr anchor="ctr"/>
                </a:tc>
              </a:tr>
              <a:tr h="74878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03531682161</a:t>
                      </a:r>
                    </a:p>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03536238626</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اتاق عمل و هوشبری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آقای احمد  انتظاری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algn="ctr"/>
                      <a:r>
                        <a:rPr lang="fa-IR" dirty="0" smtClean="0">
                          <a:cs typeface="B Nazanin" pitchFamily="2" charset="-78"/>
                        </a:rPr>
                        <a:t>3</a:t>
                      </a:r>
                      <a:endParaRPr lang="en-US" dirty="0">
                        <a:cs typeface="B Nazanin" pitchFamily="2" charset="-78"/>
                      </a:endParaRPr>
                    </a:p>
                  </a:txBody>
                  <a:tcPr anchor="ctr"/>
                </a:tc>
              </a:tr>
              <a:tr h="74878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03531682160</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فوریتهای پزشکی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محمدعلی جعفری ندوشن</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algn="ctr"/>
                      <a:r>
                        <a:rPr lang="fa-IR" dirty="0" smtClean="0">
                          <a:cs typeface="B Nazanin" pitchFamily="2" charset="-78"/>
                        </a:rPr>
                        <a:t>4</a:t>
                      </a:r>
                      <a:endParaRPr lang="en-US" dirty="0">
                        <a:cs typeface="B Nazanin" pitchFamily="2" charset="-78"/>
                      </a:endParaRPr>
                    </a:p>
                  </a:txBody>
                  <a:tcPr anchor="ctr"/>
                </a:tc>
              </a:tr>
              <a:tr h="874905">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03531682133</a:t>
                      </a:r>
                    </a:p>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03536238506</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علوم و فناوریهای نوین پزشکی</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حبیب نیکوکار</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algn="ctr"/>
                      <a:r>
                        <a:rPr lang="fa-IR" dirty="0" smtClean="0">
                          <a:cs typeface="B Nazanin" pitchFamily="2" charset="-78"/>
                        </a:rPr>
                        <a:t>5</a:t>
                      </a:r>
                      <a:endParaRPr lang="en-US" dirty="0">
                        <a:cs typeface="B Nazanin" pitchFamily="2" charset="-78"/>
                      </a:endParaRPr>
                    </a:p>
                  </a:txBody>
                  <a:tcPr anchor="ctr"/>
                </a:tc>
              </a:tr>
            </a:tbl>
          </a:graphicData>
        </a:graphic>
      </p:graphicFrame>
    </p:spTree>
    <p:extLst>
      <p:ext uri="{BB962C8B-B14F-4D97-AF65-F5344CB8AC3E}">
        <p14:creationId xmlns:p14="http://schemas.microsoft.com/office/powerpoint/2010/main" val="389894303"/>
      </p:ext>
    </p:extLst>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2820"/>
            <a:ext cx="10972800" cy="788274"/>
          </a:xfrm>
        </p:spPr>
        <p:txBody>
          <a:bodyPr>
            <a:normAutofit fontScale="90000"/>
          </a:bodyPr>
          <a:lstStyle/>
          <a:p>
            <a:pPr algn="ctr"/>
            <a:r>
              <a:rPr lang="en-US" sz="6600" dirty="0">
                <a:cs typeface="B Nazanin" pitchFamily="2" charset="-78"/>
              </a:rPr>
              <a:t/>
            </a:r>
            <a:br>
              <a:rPr lang="en-US" sz="6600" dirty="0">
                <a:cs typeface="B Nazanin" pitchFamily="2" charset="-78"/>
              </a:rPr>
            </a:br>
            <a:r>
              <a:rPr lang="en-US" altLang="en-US" sz="6600" dirty="0">
                <a:cs typeface="B Titr" panose="00000700000000000000" pitchFamily="2" charset="-78"/>
              </a:rPr>
              <a:t/>
            </a:r>
            <a:br>
              <a:rPr lang="en-US" altLang="en-US" sz="6600" dirty="0">
                <a:cs typeface="B Titr" panose="00000700000000000000" pitchFamily="2" charset="-78"/>
              </a:rPr>
            </a:br>
            <a:r>
              <a:rPr lang="fa-IR" altLang="en-US" sz="4400" b="1" dirty="0">
                <a:cs typeface="B Nazanin" pitchFamily="2" charset="-78"/>
              </a:rPr>
              <a:t>اعضای هیئت علمی </a:t>
            </a:r>
            <a:r>
              <a:rPr lang="fa-IR" sz="4400" b="1" dirty="0" smtClean="0">
                <a:cs typeface="B Nazanin" pitchFamily="2" charset="-78"/>
              </a:rPr>
              <a:t>گروه </a:t>
            </a:r>
            <a:r>
              <a:rPr lang="fa-IR" sz="4400" b="1" dirty="0">
                <a:cs typeface="B Nazanin" pitchFamily="2" charset="-78"/>
              </a:rPr>
              <a:t>علوم آزمایشگاهی</a:t>
            </a:r>
            <a:endParaRPr lang="en-US" sz="4400" b="1" dirty="0"/>
          </a:p>
        </p:txBody>
      </p:sp>
      <p:sp>
        <p:nvSpPr>
          <p:cNvPr id="3" name="Text Placeholder 2"/>
          <p:cNvSpPr>
            <a:spLocks noGrp="1"/>
          </p:cNvSpPr>
          <p:nvPr>
            <p:ph type="body" idx="1"/>
          </p:nvPr>
        </p:nvSpPr>
        <p:spPr>
          <a:xfrm>
            <a:off x="-2748455" y="6198648"/>
            <a:ext cx="194441" cy="659352"/>
          </a:xfrm>
        </p:spPr>
        <p:txBody>
          <a:bodyPr/>
          <a:lstStyle/>
          <a:p>
            <a:endParaRPr lang="en-US" dirty="0"/>
          </a:p>
        </p:txBody>
      </p:sp>
      <p:sp>
        <p:nvSpPr>
          <p:cNvPr id="5" name="Content Placeholder 4"/>
          <p:cNvSpPr>
            <a:spLocks noGrp="1"/>
          </p:cNvSpPr>
          <p:nvPr>
            <p:ph sz="quarter" idx="2"/>
          </p:nvPr>
        </p:nvSpPr>
        <p:spPr>
          <a:xfrm>
            <a:off x="-2916620" y="5793828"/>
            <a:ext cx="204951" cy="1064172"/>
          </a:xfrm>
        </p:spPr>
        <p:txBody>
          <a:bodyPr/>
          <a:lstStyle/>
          <a:p>
            <a:endParaRPr lang="en-US" dirty="0"/>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3605992276"/>
              </p:ext>
            </p:extLst>
          </p:nvPr>
        </p:nvGraphicFramePr>
        <p:xfrm>
          <a:off x="1113183" y="2065284"/>
          <a:ext cx="10196501" cy="4605520"/>
        </p:xfrm>
        <a:graphic>
          <a:graphicData uri="http://schemas.openxmlformats.org/drawingml/2006/table">
            <a:tbl>
              <a:tblPr firstRow="1" bandRow="1">
                <a:tableStyleId>{5C22544A-7EE6-4342-B048-85BDC9FD1C3A}</a:tableStyleId>
              </a:tblPr>
              <a:tblGrid>
                <a:gridCol w="2845630"/>
                <a:gridCol w="2205195"/>
                <a:gridCol w="2182046"/>
                <a:gridCol w="2963630"/>
              </a:tblGrid>
              <a:tr h="76455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ایمیل</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رشته تحصیلی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رتبه علمی</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نام و نام خانوادگی</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76455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hhadin@ssu.ac.ir</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دکتری ایمنی شناسی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حسین هادی ندوشن</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76455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Shhekmati2002@yahoo.com</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دکتری پاتولوژی</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دانشیار</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حسین حکمتی مقدم</a:t>
                      </a:r>
                      <a:endParaRPr kumimoji="0" lang="en-US" altLang="en-US"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76455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Dr.pahlavanzadeh@yahoo.com</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دکتری میکروب شناسی</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a:t>
                      </a:r>
                      <a:r>
                        <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مریم ساده</a:t>
                      </a:r>
                      <a:endParaRPr kumimoji="0" lang="en-US"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0" marR="68580" marT="0" marB="0" anchor="ctr" horzOverflow="overflow"/>
                </a:tc>
              </a:tr>
              <a:tr h="764551">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defRPr/>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Mirzaei.farzaneh2015@yahoo.com</a:t>
                      </a:r>
                    </a:p>
                    <a:p>
                      <a:pPr marL="0" marR="0" lvl="0" indent="0" algn="ctr" defTabSz="914400" rtl="1" eaLnBrk="1" fontAlgn="base" latinLnBrk="0" hangingPunct="1">
                        <a:lnSpc>
                          <a:spcPct val="107000"/>
                        </a:lnSpc>
                        <a:spcBef>
                          <a:spcPct val="0"/>
                        </a:spcBef>
                        <a:spcAft>
                          <a:spcPct val="0"/>
                        </a:spcAft>
                        <a:buClrTx/>
                        <a:buSzTx/>
                        <a:buFontTx/>
                        <a:buNone/>
                        <a:tabLst/>
                      </a:pPr>
                      <a:endParaRPr kumimoji="0" lang="fa-IR" altLang="en-US" sz="1600" b="1" i="0" u="sng"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hlinkClick r:id="rId2"/>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دکتری انگل شناسی</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فرزانه میرزایی</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764551">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sz="1600" b="1" i="0" kern="1200" dirty="0" err="1" smtClean="0">
                          <a:solidFill>
                            <a:schemeClr val="dk1"/>
                          </a:solidFill>
                          <a:effectLst/>
                          <a:latin typeface="+mj-lt"/>
                          <a:ea typeface="+mn-ea"/>
                          <a:cs typeface="+mn-cs"/>
                        </a:rPr>
                        <a:t>vahid.amiri</a:t>
                      </a:r>
                      <a:r>
                        <a:rPr kumimoji="0" lang="fa-IR" sz="1600" b="1" i="0" kern="1200" dirty="0" smtClean="0">
                          <a:solidFill>
                            <a:schemeClr val="dk1"/>
                          </a:solidFill>
                          <a:effectLst/>
                          <a:latin typeface="+mj-lt"/>
                          <a:ea typeface="+mn-ea"/>
                          <a:cs typeface="+mn-cs"/>
                        </a:rPr>
                        <a:t>۵۲۹@</a:t>
                      </a:r>
                      <a:r>
                        <a:rPr kumimoji="0" lang="en-US" sz="1600" b="1" i="0" kern="1200" dirty="0" smtClean="0">
                          <a:solidFill>
                            <a:schemeClr val="dk1"/>
                          </a:solidFill>
                          <a:effectLst/>
                          <a:latin typeface="+mj-lt"/>
                          <a:ea typeface="+mn-ea"/>
                          <a:cs typeface="+mn-cs"/>
                        </a:rPr>
                        <a:t>gmail.com</a:t>
                      </a:r>
                      <a:endParaRPr kumimoji="0" lang="fa-IR" altLang="en-US" sz="1600" b="1" i="0" u="sng" strike="noStrike" kern="1200" cap="none" normalizeH="0" baseline="0" dirty="0" smtClean="0">
                        <a:ln>
                          <a:noFill/>
                        </a:ln>
                        <a:solidFill>
                          <a:schemeClr val="tx1"/>
                        </a:solidFill>
                        <a:effectLst/>
                        <a:latin typeface="+mj-lt"/>
                        <a:ea typeface="Calibri" panose="020F0502020204030204" pitchFamily="34" charset="0"/>
                        <a:cs typeface="B Nazanin" panose="00000400000000000000" pitchFamily="2" charset="-78"/>
                        <a:hlinkClick r:id="rId2"/>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sz="1600" b="1" i="0" kern="1200" dirty="0" smtClean="0">
                          <a:solidFill>
                            <a:schemeClr val="dk1"/>
                          </a:solidFill>
                          <a:effectLst/>
                          <a:latin typeface="+mn-lt"/>
                          <a:ea typeface="+mn-ea"/>
                          <a:cs typeface="B Nazanin" pitchFamily="2" charset="-78"/>
                        </a:rPr>
                        <a:t>دکترای تخصصی خون شناسی و علوم انتقال خون</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defRPr/>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p>
                      <a:pPr marL="0" marR="0" lvl="0" indent="0" algn="ctr" defTabSz="914400" rtl="1" eaLnBrk="1" fontAlgn="base" latinLnBrk="0" hangingPunct="1">
                        <a:lnSpc>
                          <a:spcPct val="107000"/>
                        </a:lnSpc>
                        <a:spcBef>
                          <a:spcPct val="0"/>
                        </a:spcBef>
                        <a:spcAft>
                          <a:spcPct val="0"/>
                        </a:spcAft>
                        <a:buClrTx/>
                        <a:buSzTx/>
                        <a:buFontTx/>
                        <a:buNone/>
                        <a:tabLst/>
                      </a:pP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وحید امیری</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bl>
          </a:graphicData>
        </a:graphic>
      </p:graphicFrame>
    </p:spTree>
    <p:extLst>
      <p:ext uri="{BB962C8B-B14F-4D97-AF65-F5344CB8AC3E}">
        <p14:creationId xmlns:p14="http://schemas.microsoft.com/office/powerpoint/2010/main" val="3334534739"/>
      </p:ext>
    </p:extLst>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8325"/>
            <a:ext cx="10972800" cy="620215"/>
          </a:xfrm>
        </p:spPr>
        <p:txBody>
          <a:bodyPr>
            <a:noAutofit/>
          </a:bodyPr>
          <a:lstStyle/>
          <a:p>
            <a:pPr algn="ctr"/>
            <a:r>
              <a:rPr lang="fa-IR" altLang="en-US" sz="4000" b="1" dirty="0">
                <a:cs typeface="B Nazanin" pitchFamily="2" charset="-78"/>
              </a:rPr>
              <a:t>اعضای هیئت علمی </a:t>
            </a:r>
            <a:r>
              <a:rPr lang="fa-IR" sz="4000" b="1" dirty="0">
                <a:cs typeface="B Nazanin" pitchFamily="2" charset="-78"/>
              </a:rPr>
              <a:t>گروه تکنولوژی پرتوشناسی</a:t>
            </a:r>
            <a:endParaRPr lang="en-US" sz="4000" b="1" dirty="0">
              <a:cs typeface="B Nazanin"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2936322"/>
              </p:ext>
            </p:extLst>
          </p:nvPr>
        </p:nvGraphicFramePr>
        <p:xfrm>
          <a:off x="618184" y="1592263"/>
          <a:ext cx="11127348" cy="4834298"/>
        </p:xfrm>
        <a:graphic>
          <a:graphicData uri="http://schemas.openxmlformats.org/drawingml/2006/table">
            <a:tbl>
              <a:tblPr firstRow="1" bandRow="1">
                <a:tableStyleId>{5C22544A-7EE6-4342-B048-85BDC9FD1C3A}</a:tableStyleId>
              </a:tblPr>
              <a:tblGrid>
                <a:gridCol w="3503055"/>
                <a:gridCol w="2743200"/>
                <a:gridCol w="2189409"/>
                <a:gridCol w="2691684"/>
              </a:tblGrid>
              <a:tr h="690614">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ایمیل</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رشته تحصیلی</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رتبه علمی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نام و نام خانوادگی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690614">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rPr>
                        <a:t>aliparach@gmail.com</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endParaRPr kumimoji="0" lang="fa-IR"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rPr>
                        <a:t>دکتری فیزیک پزشکی</a:t>
                      </a:r>
                      <a:endParaRPr kumimoji="0" lang="en-US"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rPr>
                        <a:t>دکتر علی اصغر پرچ</a:t>
                      </a:r>
                      <a:endParaRPr kumimoji="0" lang="en-US" altLang="en-US" sz="1600" b="1" i="0" u="none" strike="noStrike" cap="none" normalizeH="0" baseline="0" dirty="0" smtClean="0">
                        <a:ln>
                          <a:noFill/>
                        </a:ln>
                        <a:solidFill>
                          <a:srgbClr val="FF0000"/>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690614">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Hamzian.nima@gmail.com</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دکتری فیزیک پزشکی</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دکترنیما حمزیان</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690614">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nickfarjam6262@gmail.com</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فیزیک پزشکی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دکترابوالفضل نیک فرجام</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690614">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e.razavi91@yahoo.com</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کارشناسی ارشد رادیوبیولوژی</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مربی</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خانم الهام السادات رضوی</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r>
              <a:tr h="690614">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Mh.zare@ssu.ac.ir</a:t>
                      </a: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دکتری فیزیک پزشکی</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استادیار</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دکتر محمد حسین زارع</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r>
              <a:tr h="690614">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Dehghanizadeh69.fahimeh@gmail.com</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کارشناسی ارشد تصویر برداری گرایش</a:t>
                      </a:r>
                      <a:r>
                        <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MIR</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مربی</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فهیمه دهقانیزاده </a:t>
                      </a:r>
                      <a:endParaRPr kumimoji="0" lang="en-US" altLang="en-US" sz="1600" b="1"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endParaRPr>
                    </a:p>
                  </a:txBody>
                  <a:tcPr marL="68580" marR="68580" marT="0" marB="0" anchor="ctr" horzOverflow="overflow"/>
                </a:tc>
              </a:tr>
            </a:tbl>
          </a:graphicData>
        </a:graphic>
      </p:graphicFrame>
    </p:spTree>
    <p:extLst>
      <p:ext uri="{BB962C8B-B14F-4D97-AF65-F5344CB8AC3E}">
        <p14:creationId xmlns:p14="http://schemas.microsoft.com/office/powerpoint/2010/main" val="25447909"/>
      </p:ext>
    </p:extLst>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61188"/>
            <a:ext cx="10972800" cy="572919"/>
          </a:xfrm>
        </p:spPr>
        <p:txBody>
          <a:bodyPr>
            <a:noAutofit/>
          </a:bodyPr>
          <a:lstStyle/>
          <a:p>
            <a:pPr algn="ctr"/>
            <a:r>
              <a:rPr lang="fa-IR" altLang="en-US" sz="4000" b="1" dirty="0">
                <a:cs typeface="B Nazanin" pitchFamily="2" charset="-78"/>
              </a:rPr>
              <a:t>اعضای هیئت علمی </a:t>
            </a:r>
            <a:r>
              <a:rPr lang="fa-IR" altLang="en-US" sz="4000" b="1" dirty="0" smtClean="0">
                <a:ea typeface="Calibri" panose="020F0502020204030204" pitchFamily="34" charset="0"/>
                <a:cs typeface="B Nazanin" pitchFamily="2" charset="-78"/>
              </a:rPr>
              <a:t>گروه </a:t>
            </a:r>
            <a:r>
              <a:rPr lang="fa-IR" altLang="en-US" sz="4000" b="1" dirty="0">
                <a:ea typeface="Calibri" panose="020F0502020204030204" pitchFamily="34" charset="0"/>
                <a:cs typeface="B Nazanin" pitchFamily="2" charset="-78"/>
              </a:rPr>
              <a:t>اتاق عمل و هوشبری</a:t>
            </a:r>
            <a:endParaRPr lang="en-US" sz="4000" dirty="0">
              <a:cs typeface="B Nazanin"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10494335"/>
              </p:ext>
            </p:extLst>
          </p:nvPr>
        </p:nvGraphicFramePr>
        <p:xfrm>
          <a:off x="609598" y="1528763"/>
          <a:ext cx="11387960" cy="4982396"/>
        </p:xfrm>
        <a:graphic>
          <a:graphicData uri="http://schemas.openxmlformats.org/drawingml/2006/table">
            <a:tbl>
              <a:tblPr firstRow="1" bandRow="1">
                <a:tableStyleId>{5C22544A-7EE6-4342-B048-85BDC9FD1C3A}</a:tableStyleId>
              </a:tblPr>
              <a:tblGrid>
                <a:gridCol w="3111064"/>
                <a:gridCol w="2582916"/>
                <a:gridCol w="2846990"/>
                <a:gridCol w="2846990"/>
              </a:tblGrid>
              <a:tr h="672643">
                <a:tc>
                  <a:txBody>
                    <a:bodyPr/>
                    <a:lstStyle/>
                    <a:p>
                      <a:pPr algn="ctr" rtl="1">
                        <a:lnSpc>
                          <a:spcPct val="107000"/>
                        </a:lnSpc>
                        <a:spcAft>
                          <a:spcPts val="0"/>
                        </a:spcAft>
                      </a:pPr>
                      <a:r>
                        <a:rPr lang="fa-IR" sz="1600" b="1" dirty="0">
                          <a:effectLst/>
                          <a:latin typeface="Calibri"/>
                          <a:ea typeface="Calibri"/>
                          <a:cs typeface="B Nazanin"/>
                        </a:rPr>
                        <a:t>ایمیل</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رشته تحصیلی</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a:effectLst/>
                          <a:latin typeface="Calibri"/>
                          <a:ea typeface="Calibri"/>
                          <a:cs typeface="B Nazanin"/>
                        </a:rPr>
                        <a:t>رتبه علمی</a:t>
                      </a:r>
                      <a:endParaRPr lang="en-US" sz="16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نام و نام خانوادگی</a:t>
                      </a:r>
                      <a:endParaRPr lang="en-US" sz="1600" dirty="0">
                        <a:effectLst/>
                        <a:latin typeface="Calibri"/>
                        <a:ea typeface="Calibri"/>
                        <a:cs typeface="Arial"/>
                      </a:endParaRPr>
                    </a:p>
                  </a:txBody>
                  <a:tcPr marL="68580" marR="68580" marT="0" marB="0" anchor="ctr"/>
                </a:tc>
              </a:tr>
              <a:tr h="946538">
                <a:tc>
                  <a:txBody>
                    <a:bodyPr/>
                    <a:lstStyle/>
                    <a:p>
                      <a:pPr algn="ctr" rtl="1">
                        <a:lnSpc>
                          <a:spcPct val="107000"/>
                        </a:lnSpc>
                        <a:spcAft>
                          <a:spcPts val="0"/>
                        </a:spcAft>
                      </a:pPr>
                      <a:r>
                        <a:rPr lang="en-US" sz="1600" b="1" u="none" dirty="0">
                          <a:effectLst/>
                          <a:latin typeface="Calibri"/>
                          <a:ea typeface="Calibri"/>
                          <a:cs typeface="B Nazanin" pitchFamily="2" charset="-78"/>
                        </a:rPr>
                        <a:t>Entezari_1343ahmad@yahoo.com</a:t>
                      </a:r>
                      <a:endParaRPr lang="en-US" sz="1600" u="none"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کارشناسی ارشد هوشبری</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a:effectLst/>
                          <a:latin typeface="Calibri"/>
                          <a:ea typeface="Calibri"/>
                          <a:cs typeface="B Nazanin"/>
                        </a:rPr>
                        <a:t>مربی</a:t>
                      </a:r>
                      <a:endParaRPr lang="en-US" sz="16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آقای احمد انتظاری</a:t>
                      </a:r>
                      <a:endParaRPr lang="en-US" sz="1600" dirty="0">
                        <a:effectLst/>
                        <a:latin typeface="Calibri"/>
                        <a:ea typeface="Calibri"/>
                        <a:cs typeface="Arial"/>
                      </a:endParaRPr>
                    </a:p>
                  </a:txBody>
                  <a:tcPr marL="68580" marR="68580" marT="0" marB="0" anchor="ctr"/>
                </a:tc>
              </a:tr>
              <a:tr h="672643">
                <a:tc>
                  <a:txBody>
                    <a:bodyPr/>
                    <a:lstStyle/>
                    <a:p>
                      <a:pPr algn="ctr" rtl="1">
                        <a:lnSpc>
                          <a:spcPct val="107000"/>
                        </a:lnSpc>
                        <a:spcAft>
                          <a:spcPts val="0"/>
                        </a:spcAft>
                      </a:pPr>
                      <a:endParaRPr lang="en-US" sz="1600" u="none"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کارشناسی ارشد هوشبری</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a:effectLst/>
                          <a:latin typeface="Calibri"/>
                          <a:ea typeface="Calibri"/>
                          <a:cs typeface="B Nazanin"/>
                        </a:rPr>
                        <a:t>مربی</a:t>
                      </a:r>
                      <a:endParaRPr lang="en-US" sz="16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آقای محمدحسین عوض بخش</a:t>
                      </a:r>
                      <a:endParaRPr lang="en-US" sz="1600" dirty="0">
                        <a:effectLst/>
                        <a:latin typeface="Calibri"/>
                        <a:ea typeface="Calibri"/>
                        <a:cs typeface="Arial"/>
                      </a:endParaRPr>
                    </a:p>
                  </a:txBody>
                  <a:tcPr marL="68580" marR="68580" marT="0" marB="0" anchor="ctr"/>
                </a:tc>
              </a:tr>
              <a:tr h="672643">
                <a:tc>
                  <a:txBody>
                    <a:bodyPr/>
                    <a:lstStyle/>
                    <a:p>
                      <a:pPr algn="ctr" rtl="1">
                        <a:lnSpc>
                          <a:spcPct val="107000"/>
                        </a:lnSpc>
                        <a:spcAft>
                          <a:spcPts val="0"/>
                        </a:spcAft>
                      </a:pPr>
                      <a:r>
                        <a:rPr lang="en-US" sz="1600" b="1" u="none" dirty="0">
                          <a:effectLst/>
                          <a:latin typeface="Calibri"/>
                          <a:ea typeface="Calibri"/>
                          <a:cs typeface="B Nazanin" pitchFamily="2" charset="-78"/>
                        </a:rPr>
                        <a:t>drjarahzadehicm@yahoo.com</a:t>
                      </a:r>
                      <a:endParaRPr lang="en-US" sz="1600" u="none"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فوق تخصص </a:t>
                      </a:r>
                      <a:r>
                        <a:rPr lang="en-US" sz="1600" b="1" dirty="0">
                          <a:effectLst/>
                          <a:latin typeface="Calibri"/>
                          <a:ea typeface="Calibri"/>
                          <a:cs typeface="B Nazanin"/>
                        </a:rPr>
                        <a:t>ICU</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a:effectLst/>
                          <a:latin typeface="Calibri"/>
                          <a:ea typeface="Calibri"/>
                          <a:cs typeface="B Nazanin"/>
                        </a:rPr>
                        <a:t>دانشیار</a:t>
                      </a:r>
                      <a:endParaRPr lang="en-US" sz="16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دکتر محمدحسین جراح زاده</a:t>
                      </a:r>
                      <a:endParaRPr lang="en-US" sz="1600" dirty="0">
                        <a:effectLst/>
                        <a:latin typeface="Calibri"/>
                        <a:ea typeface="Calibri"/>
                        <a:cs typeface="Arial"/>
                      </a:endParaRPr>
                    </a:p>
                  </a:txBody>
                  <a:tcPr marL="68580" marR="68580" marT="0" marB="0" anchor="ctr"/>
                </a:tc>
              </a:tr>
              <a:tr h="672643">
                <a:tc>
                  <a:txBody>
                    <a:bodyPr/>
                    <a:lstStyle/>
                    <a:p>
                      <a:pPr algn="ctr" rtl="1">
                        <a:lnSpc>
                          <a:spcPct val="107000"/>
                        </a:lnSpc>
                        <a:spcAft>
                          <a:spcPts val="0"/>
                        </a:spcAft>
                      </a:pPr>
                      <a:r>
                        <a:rPr lang="en-US" sz="1600" b="1" u="none" dirty="0">
                          <a:effectLst/>
                          <a:latin typeface="Calibri"/>
                          <a:ea typeface="Calibri"/>
                          <a:cs typeface="B Nazanin" pitchFamily="2" charset="-78"/>
                        </a:rPr>
                        <a:t>drdehghani@ssu.ac.ir</a:t>
                      </a:r>
                      <a:endParaRPr lang="en-US" sz="1600" u="none"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متخصص بیهوشی</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استادیار</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دکترمحمدحسین دهقانی</a:t>
                      </a:r>
                      <a:endParaRPr lang="en-US" sz="1600" dirty="0">
                        <a:effectLst/>
                        <a:latin typeface="Calibri"/>
                        <a:ea typeface="Calibri"/>
                        <a:cs typeface="Arial"/>
                      </a:endParaRPr>
                    </a:p>
                  </a:txBody>
                  <a:tcPr marL="68580" marR="68580" marT="0" marB="0" anchor="ctr"/>
                </a:tc>
              </a:tr>
              <a:tr h="672643">
                <a:tc>
                  <a:txBody>
                    <a:bodyPr/>
                    <a:lstStyle/>
                    <a:p>
                      <a:pPr algn="ctr" rtl="1">
                        <a:lnSpc>
                          <a:spcPct val="107000"/>
                        </a:lnSpc>
                        <a:spcAft>
                          <a:spcPts val="0"/>
                        </a:spcAft>
                      </a:pPr>
                      <a:r>
                        <a:rPr lang="en-US" sz="1600" b="1" u="none" dirty="0" smtClean="0">
                          <a:effectLst/>
                          <a:latin typeface="Calibri"/>
                          <a:ea typeface="Calibri"/>
                          <a:cs typeface="B Nazanin" pitchFamily="2" charset="-78"/>
                        </a:rPr>
                        <a:t>mirhoseini@ssu.ac.ir</a:t>
                      </a: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دکتری علوم </a:t>
                      </a:r>
                      <a:r>
                        <a:rPr lang="fa-IR" sz="1600" b="1" dirty="0" smtClean="0">
                          <a:effectLst/>
                          <a:latin typeface="Calibri"/>
                          <a:ea typeface="Calibri"/>
                          <a:cs typeface="B Nazanin"/>
                        </a:rPr>
                        <a:t>اعصاب</a:t>
                      </a:r>
                      <a:endParaRPr lang="en-US" sz="1600" b="1" dirty="0" smtClean="0">
                        <a:effectLst/>
                        <a:latin typeface="Calibri"/>
                        <a:ea typeface="Calibri"/>
                        <a:cs typeface="B Nazanin"/>
                      </a:endParaRPr>
                    </a:p>
                  </a:txBody>
                  <a:tcPr marL="68580" marR="68580" marT="0" marB="0" anchor="ctr"/>
                </a:tc>
                <a:tc>
                  <a:txBody>
                    <a:bodyPr/>
                    <a:lstStyle/>
                    <a:p>
                      <a:pPr algn="ctr" rtl="1">
                        <a:lnSpc>
                          <a:spcPct val="107000"/>
                        </a:lnSpc>
                        <a:spcAft>
                          <a:spcPts val="0"/>
                        </a:spcAft>
                      </a:pPr>
                      <a:r>
                        <a:rPr lang="fa-IR" sz="1600" b="1" dirty="0" smtClean="0">
                          <a:effectLst/>
                          <a:latin typeface="Calibri"/>
                          <a:ea typeface="Calibri"/>
                          <a:cs typeface="B Nazanin"/>
                        </a:rPr>
                        <a:t>استادیار</a:t>
                      </a:r>
                      <a:endParaRPr lang="en-US" sz="16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a:rPr>
                        <a:t>دکترحمید میرحسینی</a:t>
                      </a:r>
                      <a:endParaRPr lang="en-US" sz="1600" dirty="0">
                        <a:effectLst/>
                        <a:latin typeface="Calibri"/>
                        <a:ea typeface="Calibri"/>
                        <a:cs typeface="Arial"/>
                      </a:endParaRPr>
                    </a:p>
                  </a:txBody>
                  <a:tcPr marL="68580" marR="68580" marT="0" marB="0" anchor="ctr"/>
                </a:tc>
              </a:tr>
              <a:tr h="6726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effectLst/>
                          <a:latin typeface="Calibri"/>
                          <a:ea typeface="Calibri"/>
                          <a:cs typeface="B Nazanin"/>
                        </a:rPr>
                        <a:t>f.jabinian@ssu.ac.ir</a:t>
                      </a:r>
                      <a:endParaRPr lang="en-US" sz="1800" dirty="0" smtClean="0">
                        <a:effectLst/>
                        <a:latin typeface="Calibri"/>
                        <a:ea typeface="Calibri"/>
                        <a:cs typeface="Arial"/>
                      </a:endParaRPr>
                    </a:p>
                    <a:p>
                      <a:pPr algn="ctr"/>
                      <a:endParaRPr lang="en-US" u="none" dirty="0">
                        <a:cs typeface="B Nazanin" pitchFamily="2" charset="-78"/>
                      </a:endParaRPr>
                    </a:p>
                  </a:txBody>
                  <a:tcPr anchor="ctr">
                    <a:noFill/>
                  </a:tcPr>
                </a:tc>
                <a:tc>
                  <a:txBody>
                    <a:bodyPr/>
                    <a:lstStyle/>
                    <a:p>
                      <a:pPr algn="ctr"/>
                      <a:r>
                        <a:rPr kumimoji="0" lang="fa-IR" sz="1600" b="1" i="0" kern="1200" dirty="0" smtClean="0">
                          <a:solidFill>
                            <a:schemeClr val="dk1"/>
                          </a:solidFill>
                          <a:effectLst/>
                          <a:latin typeface="+mn-lt"/>
                          <a:ea typeface="+mn-ea"/>
                          <a:cs typeface="B Nazanin" pitchFamily="2" charset="-78"/>
                        </a:rPr>
                        <a:t>کارشناسی ارشد اتاق عمل</a:t>
                      </a:r>
                      <a:endParaRPr lang="en-US" sz="1600" b="1" dirty="0">
                        <a:cs typeface="B Nazanin" pitchFamily="2" charset="-78"/>
                      </a:endParaRPr>
                    </a:p>
                  </a:txBody>
                  <a:tcPr anchor="ctr"/>
                </a:tc>
                <a:tc>
                  <a:txBody>
                    <a:bodyPr/>
                    <a:lstStyle/>
                    <a:p>
                      <a:pPr algn="ctr"/>
                      <a:r>
                        <a:rPr lang="fa-IR" dirty="0" smtClean="0">
                          <a:cs typeface="B Nazanin" pitchFamily="2" charset="-78"/>
                        </a:rPr>
                        <a:t>مربی</a:t>
                      </a:r>
                      <a:endParaRPr lang="en-US" dirty="0">
                        <a:cs typeface="B Nazanin" pitchFamily="2" charset="-78"/>
                      </a:endParaRPr>
                    </a:p>
                  </a:txBody>
                  <a:tcPr anchor="ctr"/>
                </a:tc>
                <a:tc>
                  <a:txBody>
                    <a:bodyPr/>
                    <a:lstStyle/>
                    <a:p>
                      <a:pPr algn="ctr"/>
                      <a:r>
                        <a:rPr lang="fa-IR" sz="1600" b="1" dirty="0" smtClean="0">
                          <a:cs typeface="B Nazanin" pitchFamily="2" charset="-78"/>
                        </a:rPr>
                        <a:t>خانم فاطمه جبینیان</a:t>
                      </a:r>
                      <a:endParaRPr lang="en-US" sz="1600" b="1" dirty="0">
                        <a:cs typeface="B Nazanin" pitchFamily="2" charset="-78"/>
                      </a:endParaRPr>
                    </a:p>
                  </a:txBody>
                  <a:tcPr anchor="ctr"/>
                </a:tc>
              </a:tr>
            </a:tbl>
          </a:graphicData>
        </a:graphic>
      </p:graphicFrame>
    </p:spTree>
    <p:extLst>
      <p:ext uri="{BB962C8B-B14F-4D97-AF65-F5344CB8AC3E}">
        <p14:creationId xmlns:p14="http://schemas.microsoft.com/office/powerpoint/2010/main" val="1702052427"/>
      </p:ext>
    </p:extLst>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45930"/>
            <a:ext cx="10972800" cy="551793"/>
          </a:xfrm>
        </p:spPr>
        <p:txBody>
          <a:bodyPr>
            <a:noAutofit/>
          </a:bodyPr>
          <a:lstStyle/>
          <a:p>
            <a:pPr algn="ctr"/>
            <a:r>
              <a:rPr lang="fa-IR" altLang="en-US" sz="4000" b="1" dirty="0">
                <a:ea typeface="Calibri" panose="020F0502020204030204" pitchFamily="34" charset="0"/>
                <a:cs typeface="B Nazanin" pitchFamily="2" charset="-78"/>
              </a:rPr>
              <a:t>گروه فوریتهای پزشکی</a:t>
            </a:r>
            <a:r>
              <a:rPr lang="en-US" altLang="en-US" sz="4000" dirty="0">
                <a:ea typeface="Calibri" panose="020F0502020204030204" pitchFamily="34" charset="0"/>
                <a:cs typeface="Arial" panose="020B0604020202020204" pitchFamily="34" charset="0"/>
              </a:rPr>
              <a:t/>
            </a:r>
            <a:br>
              <a:rPr lang="en-US" altLang="en-US" sz="4000" dirty="0">
                <a:ea typeface="Calibri" panose="020F0502020204030204" pitchFamily="34" charset="0"/>
                <a:cs typeface="Arial" panose="020B0604020202020204" pitchFamily="34" charset="0"/>
              </a:rPr>
            </a:b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5514046"/>
              </p:ext>
            </p:extLst>
          </p:nvPr>
        </p:nvGraphicFramePr>
        <p:xfrm>
          <a:off x="609600" y="1339850"/>
          <a:ext cx="10836166" cy="5187076"/>
        </p:xfrm>
        <a:graphic>
          <a:graphicData uri="http://schemas.openxmlformats.org/drawingml/2006/table">
            <a:tbl>
              <a:tblPr firstRow="1" bandRow="1">
                <a:tableStyleId>{5C22544A-7EE6-4342-B048-85BDC9FD1C3A}</a:tableStyleId>
              </a:tblPr>
              <a:tblGrid>
                <a:gridCol w="2654182"/>
                <a:gridCol w="2654182"/>
                <a:gridCol w="2800474"/>
                <a:gridCol w="2727328"/>
              </a:tblGrid>
              <a:tr h="1296769">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ایمیل</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p>
                      <a:pPr marL="0" marR="0" lvl="0" indent="0" algn="ctr" defTabSz="914400" rtl="1" eaLnBrk="1" fontAlgn="base" latinLnBrk="0" hangingPunct="1">
                        <a:lnSpc>
                          <a:spcPct val="107000"/>
                        </a:lnSpc>
                        <a:spcBef>
                          <a:spcPct val="0"/>
                        </a:spcBef>
                        <a:spcAft>
                          <a:spcPct val="0"/>
                        </a:spcAft>
                        <a:buClrTx/>
                        <a:buSzTx/>
                        <a:buFontTx/>
                        <a:buNone/>
                        <a:tabLst/>
                      </a:pP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رشته تحصیلی</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رتبه علمی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نام و نام خانوادگی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1296769">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h.mirjalili@ssu.ac.ir</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250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متخصص طب اورژانس</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حمید میرجلیلی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1296769">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Ali_jafari_25@yahoo.com</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250000"/>
                        </a:lnSpc>
                        <a:spcBef>
                          <a:spcPct val="0"/>
                        </a:spcBef>
                        <a:spcAft>
                          <a:spcPct val="0"/>
                        </a:spcAft>
                        <a:buClrTx/>
                        <a:buSzTx/>
                        <a:buFontTx/>
                        <a:buNone/>
                        <a:tabLst/>
                      </a:pPr>
                      <a:r>
                        <a:rPr kumimoji="0" lang="fa-IR"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متخصص طب اورژانس</a:t>
                      </a:r>
                      <a:endParaRPr kumimoji="0" lang="en-US" altLang="en-US" sz="16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محمدعلی جعفری</a:t>
                      </a:r>
                      <a:endParaRPr kumimoji="0" lang="en-US" altLang="en-US" sz="16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1296769">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khajehaminian@gmail.com</a:t>
                      </a: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250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دکتری سلامت در بلایا</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استادیار</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دکتر محمدرضا خواجه امینیان</a:t>
                      </a:r>
                      <a:endParaRPr kumimoji="0" lang="en-US" altLang="en-US" sz="1600" b="1" i="0" u="none" strike="noStrike" kern="1200"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bl>
          </a:graphicData>
        </a:graphic>
      </p:graphicFrame>
    </p:spTree>
    <p:extLst>
      <p:ext uri="{BB962C8B-B14F-4D97-AF65-F5344CB8AC3E}">
        <p14:creationId xmlns:p14="http://schemas.microsoft.com/office/powerpoint/2010/main" val="812611113"/>
      </p:ext>
    </p:extLst>
  </p:cSld>
  <p:clrMapOvr>
    <a:masterClrMapping/>
  </p:clrMapOvr>
  <p:transition>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5463"/>
            <a:ext cx="10972800" cy="809402"/>
          </a:xfrm>
        </p:spPr>
        <p:txBody>
          <a:bodyPr>
            <a:normAutofit/>
          </a:bodyPr>
          <a:lstStyle/>
          <a:p>
            <a:pPr algn="ctr"/>
            <a:r>
              <a:rPr lang="fa-IR" altLang="en-US" sz="4000" b="1" dirty="0">
                <a:ea typeface="Calibri" panose="020F0502020204030204" pitchFamily="34" charset="0"/>
                <a:cs typeface="B Nazanin" pitchFamily="2" charset="-78"/>
              </a:rPr>
              <a:t>گروه فناوری های نوین پزشکی</a:t>
            </a:r>
            <a:endParaRPr lang="en-US" sz="4000" dirty="0">
              <a:cs typeface="B Nazanin"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7017966"/>
              </p:ext>
            </p:extLst>
          </p:nvPr>
        </p:nvGraphicFramePr>
        <p:xfrm>
          <a:off x="914400" y="1703388"/>
          <a:ext cx="10668000" cy="4916351"/>
        </p:xfrm>
        <a:graphic>
          <a:graphicData uri="http://schemas.openxmlformats.org/drawingml/2006/table">
            <a:tbl>
              <a:tblPr firstRow="1" bandRow="1">
                <a:tableStyleId>{5C22544A-7EE6-4342-B048-85BDC9FD1C3A}</a:tableStyleId>
              </a:tblPr>
              <a:tblGrid>
                <a:gridCol w="2667000"/>
                <a:gridCol w="2667000"/>
                <a:gridCol w="2667000"/>
                <a:gridCol w="2667000"/>
              </a:tblGrid>
              <a:tr h="590966">
                <a:tc>
                  <a:txBody>
                    <a:bodyPr/>
                    <a:lstStyle/>
                    <a:p>
                      <a:pPr algn="ctr" rtl="1">
                        <a:lnSpc>
                          <a:spcPct val="107000"/>
                        </a:lnSpc>
                        <a:spcAft>
                          <a:spcPts val="0"/>
                        </a:spcAft>
                      </a:pPr>
                      <a:r>
                        <a:rPr lang="fa-IR" sz="1500" b="1" dirty="0">
                          <a:effectLst/>
                          <a:latin typeface="Calibri"/>
                          <a:ea typeface="Calibri"/>
                          <a:cs typeface="B Nazanin"/>
                        </a:rPr>
                        <a:t>ایمیل</a:t>
                      </a:r>
                      <a:endParaRPr lang="en-US" sz="15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a:effectLst/>
                          <a:latin typeface="Calibri"/>
                          <a:ea typeface="Calibri"/>
                          <a:cs typeface="B Nazanin"/>
                        </a:rPr>
                        <a:t>رشته تحصیلی</a:t>
                      </a:r>
                      <a:endParaRPr lang="en-US" sz="15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a:effectLst/>
                          <a:latin typeface="Calibri"/>
                          <a:ea typeface="Calibri"/>
                          <a:cs typeface="B Nazanin"/>
                        </a:rPr>
                        <a:t>رتبه علمی</a:t>
                      </a:r>
                      <a:endParaRPr lang="en-US" sz="15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a:effectLst/>
                          <a:latin typeface="Calibri"/>
                          <a:ea typeface="Calibri"/>
                          <a:cs typeface="B Nazanin"/>
                        </a:rPr>
                        <a:t>نام و نام خانوادگی</a:t>
                      </a:r>
                      <a:endParaRPr lang="en-US" sz="1500" dirty="0">
                        <a:effectLst/>
                        <a:latin typeface="Calibri"/>
                        <a:ea typeface="Calibri"/>
                        <a:cs typeface="Arial"/>
                      </a:endParaRPr>
                    </a:p>
                  </a:txBody>
                  <a:tcPr marL="68580" marR="68580" marT="0" marB="0" anchor="ctr"/>
                </a:tc>
              </a:tr>
              <a:tr h="779589">
                <a:tc>
                  <a:txBody>
                    <a:bodyPr/>
                    <a:lstStyle/>
                    <a:p>
                      <a:pPr algn="ctr" rtl="1">
                        <a:lnSpc>
                          <a:spcPct val="107000"/>
                        </a:lnSpc>
                        <a:spcAft>
                          <a:spcPts val="0"/>
                        </a:spcAft>
                      </a:pPr>
                      <a:r>
                        <a:rPr lang="en-US" sz="1500" b="1">
                          <a:effectLst/>
                          <a:latin typeface="Calibri"/>
                          <a:ea typeface="Calibri"/>
                          <a:cs typeface="B Nazanin"/>
                        </a:rPr>
                        <a:t>habibnik@gmail.com</a:t>
                      </a:r>
                      <a:endParaRPr lang="en-US" sz="1500">
                        <a:effectLst/>
                        <a:latin typeface="Calibri"/>
                        <a:ea typeface="Calibri"/>
                        <a:cs typeface="Arial"/>
                      </a:endParaRPr>
                    </a:p>
                  </a:txBody>
                  <a:tcPr marL="68580" marR="68580" marT="0" marB="0" anchor="ctr"/>
                </a:tc>
                <a:tc>
                  <a:txBody>
                    <a:bodyPr/>
                    <a:lstStyle/>
                    <a:p>
                      <a:pPr algn="ctr" rtl="1">
                        <a:lnSpc>
                          <a:spcPct val="107000"/>
                        </a:lnSpc>
                        <a:spcAft>
                          <a:spcPts val="0"/>
                        </a:spcAft>
                      </a:pPr>
                      <a:endParaRPr lang="fa-IR" sz="1500" b="1" dirty="0" smtClean="0">
                        <a:effectLst/>
                        <a:latin typeface="Calibri"/>
                        <a:ea typeface="Calibri"/>
                        <a:cs typeface="B Nazanin"/>
                      </a:endParaRPr>
                    </a:p>
                    <a:p>
                      <a:pPr algn="ctr" rtl="1">
                        <a:lnSpc>
                          <a:spcPct val="107000"/>
                        </a:lnSpc>
                        <a:spcAft>
                          <a:spcPts val="0"/>
                        </a:spcAft>
                      </a:pPr>
                      <a:r>
                        <a:rPr lang="fa-IR" sz="1500" b="1" dirty="0" smtClean="0">
                          <a:effectLst/>
                          <a:latin typeface="Calibri"/>
                          <a:ea typeface="Calibri"/>
                          <a:cs typeface="B Nazanin"/>
                        </a:rPr>
                        <a:t>متخصص </a:t>
                      </a:r>
                      <a:r>
                        <a:rPr lang="fa-IR" sz="1500" b="1" dirty="0">
                          <a:effectLst/>
                          <a:latin typeface="Calibri"/>
                          <a:ea typeface="Calibri"/>
                          <a:cs typeface="B Nazanin"/>
                        </a:rPr>
                        <a:t>اطفال و دکتری نانو تکنولوژی پزشکی</a:t>
                      </a:r>
                      <a:endParaRPr lang="en-US" sz="1500" dirty="0">
                        <a:effectLst/>
                        <a:latin typeface="Calibri"/>
                        <a:ea typeface="Calibri"/>
                        <a:cs typeface="Arial"/>
                      </a:endParaRPr>
                    </a:p>
                  </a:txBody>
                  <a:tcPr marL="68580" marR="68580" marT="0" marB="0"/>
                </a:tc>
                <a:tc>
                  <a:txBody>
                    <a:bodyPr/>
                    <a:lstStyle/>
                    <a:p>
                      <a:pPr algn="ctr" rtl="1">
                        <a:lnSpc>
                          <a:spcPct val="107000"/>
                        </a:lnSpc>
                        <a:spcAft>
                          <a:spcPts val="0"/>
                        </a:spcAft>
                      </a:pPr>
                      <a:r>
                        <a:rPr lang="fa-IR" sz="1500" b="1">
                          <a:effectLst/>
                          <a:latin typeface="Calibri"/>
                          <a:ea typeface="Calibri"/>
                          <a:cs typeface="B Nazanin"/>
                        </a:rPr>
                        <a:t>استادیار</a:t>
                      </a:r>
                      <a:endParaRPr lang="en-US" sz="15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a:effectLst/>
                          <a:latin typeface="Calibri"/>
                          <a:ea typeface="Calibri"/>
                          <a:cs typeface="B Nazanin"/>
                        </a:rPr>
                        <a:t>دکتر حبیب نیکوکار</a:t>
                      </a:r>
                      <a:endParaRPr lang="en-US" sz="1500" dirty="0">
                        <a:effectLst/>
                        <a:latin typeface="Calibri"/>
                        <a:ea typeface="Calibri"/>
                        <a:cs typeface="Arial"/>
                      </a:endParaRPr>
                    </a:p>
                  </a:txBody>
                  <a:tcPr marL="68580" marR="68580" marT="0" marB="0" anchor="ctr"/>
                </a:tc>
              </a:tr>
              <a:tr h="590966">
                <a:tc>
                  <a:txBody>
                    <a:bodyPr/>
                    <a:lstStyle/>
                    <a:p>
                      <a:pPr algn="ctr" rtl="1">
                        <a:lnSpc>
                          <a:spcPct val="107000"/>
                        </a:lnSpc>
                        <a:spcAft>
                          <a:spcPts val="0"/>
                        </a:spcAft>
                      </a:pPr>
                      <a:r>
                        <a:rPr kumimoji="0" lang="en-US" sz="1600" b="0" i="0" kern="1200" dirty="0" smtClean="0">
                          <a:solidFill>
                            <a:srgbClr val="FF0000"/>
                          </a:solidFill>
                          <a:effectLst/>
                          <a:latin typeface="+mn-lt"/>
                          <a:ea typeface="+mn-ea"/>
                          <a:cs typeface="+mn-cs"/>
                        </a:rPr>
                        <a:t>m.azimzadeh@ssu.ac.ir</a:t>
                      </a:r>
                      <a:endParaRPr lang="en-US" sz="1500" b="1" kern="1200" dirty="0">
                        <a:solidFill>
                          <a:srgbClr val="FF0000"/>
                        </a:solidFill>
                        <a:effectLst/>
                        <a:latin typeface="Calibri"/>
                        <a:ea typeface="Calibri"/>
                        <a:cs typeface="B Nazanin"/>
                      </a:endParaRPr>
                    </a:p>
                  </a:txBody>
                  <a:tcPr marL="68580" marR="68580" marT="0" marB="0" anchor="ctr"/>
                </a:tc>
                <a:tc>
                  <a:txBody>
                    <a:bodyPr/>
                    <a:lstStyle/>
                    <a:p>
                      <a:pPr algn="ctr" rtl="1">
                        <a:lnSpc>
                          <a:spcPct val="107000"/>
                        </a:lnSpc>
                        <a:spcAft>
                          <a:spcPts val="0"/>
                        </a:spcAft>
                      </a:pPr>
                      <a:endParaRPr lang="fa-IR" sz="1600" b="1" dirty="0" smtClean="0">
                        <a:solidFill>
                          <a:srgbClr val="FF0000"/>
                        </a:solidFill>
                        <a:effectLst/>
                        <a:latin typeface="Calibri"/>
                        <a:ea typeface="Calibri"/>
                        <a:cs typeface="B Nazanin"/>
                      </a:endParaRPr>
                    </a:p>
                    <a:p>
                      <a:pPr algn="ctr" rtl="1">
                        <a:lnSpc>
                          <a:spcPct val="107000"/>
                        </a:lnSpc>
                        <a:spcAft>
                          <a:spcPts val="0"/>
                        </a:spcAft>
                      </a:pPr>
                      <a:r>
                        <a:rPr lang="fa-IR" sz="1600" b="1" dirty="0" smtClean="0">
                          <a:solidFill>
                            <a:srgbClr val="FF0000"/>
                          </a:solidFill>
                          <a:effectLst/>
                          <a:latin typeface="Calibri"/>
                          <a:ea typeface="Calibri"/>
                          <a:cs typeface="B Nazanin"/>
                        </a:rPr>
                        <a:t>دکتری نانو بیوتکنولوژی</a:t>
                      </a:r>
                      <a:endParaRPr lang="en-US" sz="1600" dirty="0">
                        <a:solidFill>
                          <a:srgbClr val="FF0000"/>
                        </a:solidFill>
                        <a:effectLst/>
                        <a:latin typeface="Calibri"/>
                        <a:ea typeface="Calibri"/>
                        <a:cs typeface="Arial"/>
                      </a:endParaRPr>
                    </a:p>
                  </a:txBody>
                  <a:tcPr marL="68580" marR="68580" marT="0" marB="0"/>
                </a:tc>
                <a:tc>
                  <a:txBody>
                    <a:bodyPr/>
                    <a:lstStyle/>
                    <a:p>
                      <a:pPr algn="ctr" rtl="1">
                        <a:lnSpc>
                          <a:spcPct val="107000"/>
                        </a:lnSpc>
                        <a:spcAft>
                          <a:spcPts val="0"/>
                        </a:spcAft>
                      </a:pPr>
                      <a:r>
                        <a:rPr lang="fa-IR" sz="1500" b="1" kern="1200" dirty="0" smtClean="0">
                          <a:solidFill>
                            <a:srgbClr val="FF0000"/>
                          </a:solidFill>
                          <a:effectLst/>
                          <a:latin typeface="Calibri"/>
                          <a:ea typeface="Calibri"/>
                          <a:cs typeface="B Nazanin"/>
                        </a:rPr>
                        <a:t>استادیار</a:t>
                      </a:r>
                      <a:endParaRPr lang="en-US" sz="1500" b="1" kern="1200" dirty="0">
                        <a:solidFill>
                          <a:srgbClr val="FF0000"/>
                        </a:solidFill>
                        <a:effectLst/>
                        <a:latin typeface="Calibri"/>
                        <a:ea typeface="Calibri"/>
                        <a:cs typeface="B Nazanin"/>
                      </a:endParaRPr>
                    </a:p>
                  </a:txBody>
                  <a:tcPr marL="68580" marR="68580" marT="0" marB="0" anchor="ctr"/>
                </a:tc>
                <a:tc>
                  <a:txBody>
                    <a:bodyPr/>
                    <a:lstStyle/>
                    <a:p>
                      <a:pPr algn="ctr" rtl="1">
                        <a:lnSpc>
                          <a:spcPct val="107000"/>
                        </a:lnSpc>
                        <a:spcAft>
                          <a:spcPts val="0"/>
                        </a:spcAft>
                      </a:pPr>
                      <a:r>
                        <a:rPr lang="fa-IR" sz="1500" b="1" kern="1200" dirty="0" smtClean="0">
                          <a:solidFill>
                            <a:srgbClr val="FF0000"/>
                          </a:solidFill>
                          <a:effectLst/>
                          <a:latin typeface="Calibri"/>
                          <a:ea typeface="Calibri"/>
                          <a:cs typeface="B Nazanin"/>
                        </a:rPr>
                        <a:t>دکتر مصطفی عظیم زاده</a:t>
                      </a:r>
                      <a:endParaRPr lang="en-US" sz="1500" b="1" kern="1200" dirty="0">
                        <a:solidFill>
                          <a:srgbClr val="FF0000"/>
                        </a:solidFill>
                        <a:effectLst/>
                        <a:latin typeface="Calibri"/>
                        <a:ea typeface="Calibri"/>
                        <a:cs typeface="B Nazanin"/>
                      </a:endParaRPr>
                    </a:p>
                  </a:txBody>
                  <a:tcPr marL="68580" marR="68580" marT="0" marB="0" anchor="ctr"/>
                </a:tc>
              </a:tr>
              <a:tr h="590966">
                <a:tc>
                  <a:txBody>
                    <a:bodyPr/>
                    <a:lstStyle/>
                    <a:p>
                      <a:pPr algn="ctr" rtl="1">
                        <a:lnSpc>
                          <a:spcPct val="107000"/>
                        </a:lnSpc>
                        <a:spcAft>
                          <a:spcPts val="0"/>
                        </a:spcAft>
                      </a:pPr>
                      <a:r>
                        <a:rPr lang="en-US" sz="1500" b="1">
                          <a:effectLst/>
                          <a:latin typeface="Calibri"/>
                          <a:ea typeface="Calibri"/>
                          <a:cs typeface="B Nazanin"/>
                        </a:rPr>
                        <a:t>Shhekmati2002@yahoo.com</a:t>
                      </a:r>
                      <a:endParaRPr lang="en-US" sz="1500">
                        <a:effectLst/>
                        <a:latin typeface="Calibri"/>
                        <a:ea typeface="Calibri"/>
                        <a:cs typeface="Arial"/>
                      </a:endParaRPr>
                    </a:p>
                  </a:txBody>
                  <a:tcPr marL="68580" marR="68580" marT="0" marB="0" anchor="ctr"/>
                </a:tc>
                <a:tc>
                  <a:txBody>
                    <a:bodyPr/>
                    <a:lstStyle/>
                    <a:p>
                      <a:pPr algn="ctr" rtl="1">
                        <a:lnSpc>
                          <a:spcPct val="107000"/>
                        </a:lnSpc>
                        <a:spcAft>
                          <a:spcPts val="0"/>
                        </a:spcAft>
                      </a:pPr>
                      <a:endParaRPr lang="fa-IR" sz="1500" b="1" dirty="0" smtClean="0">
                        <a:effectLst/>
                        <a:latin typeface="Calibri"/>
                        <a:ea typeface="Calibri"/>
                        <a:cs typeface="B Nazanin"/>
                      </a:endParaRPr>
                    </a:p>
                    <a:p>
                      <a:pPr algn="ctr" rtl="1">
                        <a:lnSpc>
                          <a:spcPct val="107000"/>
                        </a:lnSpc>
                        <a:spcAft>
                          <a:spcPts val="0"/>
                        </a:spcAft>
                      </a:pPr>
                      <a:r>
                        <a:rPr lang="fa-IR" sz="1500" b="1" dirty="0" smtClean="0">
                          <a:effectLst/>
                          <a:latin typeface="Calibri"/>
                          <a:ea typeface="Calibri"/>
                          <a:cs typeface="B Nazanin"/>
                        </a:rPr>
                        <a:t>دکتری </a:t>
                      </a:r>
                      <a:r>
                        <a:rPr lang="fa-IR" sz="1500" b="1" dirty="0">
                          <a:effectLst/>
                          <a:latin typeface="Calibri"/>
                          <a:ea typeface="Calibri"/>
                          <a:cs typeface="B Nazanin"/>
                        </a:rPr>
                        <a:t>پاتولوژی</a:t>
                      </a:r>
                      <a:endParaRPr lang="en-US" sz="1500" dirty="0">
                        <a:effectLst/>
                        <a:latin typeface="Calibri"/>
                        <a:ea typeface="Calibri"/>
                        <a:cs typeface="Arial"/>
                      </a:endParaRPr>
                    </a:p>
                  </a:txBody>
                  <a:tcPr marL="68580" marR="68580" marT="0" marB="0"/>
                </a:tc>
                <a:tc>
                  <a:txBody>
                    <a:bodyPr/>
                    <a:lstStyle/>
                    <a:p>
                      <a:pPr algn="ctr" rtl="1">
                        <a:lnSpc>
                          <a:spcPct val="107000"/>
                        </a:lnSpc>
                        <a:spcAft>
                          <a:spcPts val="0"/>
                        </a:spcAft>
                      </a:pPr>
                      <a:r>
                        <a:rPr lang="fa-IR" sz="1500" b="1">
                          <a:effectLst/>
                          <a:latin typeface="Calibri"/>
                          <a:ea typeface="Calibri"/>
                          <a:cs typeface="B Nazanin"/>
                        </a:rPr>
                        <a:t>دانشیار</a:t>
                      </a:r>
                      <a:endParaRPr lang="en-US" sz="15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a:effectLst/>
                          <a:latin typeface="Calibri"/>
                          <a:ea typeface="Calibri"/>
                          <a:cs typeface="B Nazanin"/>
                        </a:rPr>
                        <a:t>دکتر سیدحسین حکمتی مقدم</a:t>
                      </a:r>
                      <a:endParaRPr lang="en-US" sz="1500" dirty="0">
                        <a:effectLst/>
                        <a:latin typeface="Calibri"/>
                        <a:ea typeface="Calibri"/>
                        <a:cs typeface="Arial"/>
                      </a:endParaRPr>
                    </a:p>
                  </a:txBody>
                  <a:tcPr marL="68580" marR="68580" marT="0" marB="0" anchor="ctr"/>
                </a:tc>
              </a:tr>
              <a:tr h="590966">
                <a:tc>
                  <a:txBody>
                    <a:bodyPr/>
                    <a:lstStyle/>
                    <a:p>
                      <a:pPr algn="ctr" rtl="1">
                        <a:lnSpc>
                          <a:spcPct val="107000"/>
                        </a:lnSpc>
                        <a:spcAft>
                          <a:spcPts val="0"/>
                        </a:spcAft>
                      </a:pPr>
                      <a:r>
                        <a:rPr lang="en-US" sz="1500" b="1" dirty="0" smtClean="0">
                          <a:solidFill>
                            <a:schemeClr val="tx1"/>
                          </a:solidFill>
                          <a:effectLst/>
                          <a:latin typeface="Calibri"/>
                          <a:ea typeface="Calibri"/>
                          <a:cs typeface="Arial"/>
                        </a:rPr>
                        <a:t>fhaghirosadat@gmail.com</a:t>
                      </a:r>
                      <a:endParaRPr lang="en-US" sz="1500" b="1" dirty="0">
                        <a:solidFill>
                          <a:schemeClr val="tx1"/>
                        </a:solidFill>
                        <a:effectLst/>
                        <a:latin typeface="Calibri"/>
                        <a:ea typeface="Calibri"/>
                        <a:cs typeface="Arial"/>
                      </a:endParaRPr>
                    </a:p>
                  </a:txBody>
                  <a:tcPr marL="68580" marR="68580" marT="0" marB="0" anchor="ctr"/>
                </a:tc>
                <a:tc>
                  <a:txBody>
                    <a:bodyPr/>
                    <a:lstStyle/>
                    <a:p>
                      <a:pPr algn="ctr" rtl="1">
                        <a:lnSpc>
                          <a:spcPct val="107000"/>
                        </a:lnSpc>
                        <a:spcAft>
                          <a:spcPts val="0"/>
                        </a:spcAft>
                      </a:pPr>
                      <a:endParaRPr kumimoji="0" lang="fa-IR" sz="1600" b="1" i="0" u="none" strike="noStrike" kern="1200" cap="none" normalizeH="0" baseline="0" dirty="0" smtClean="0">
                        <a:ln>
                          <a:noFill/>
                        </a:ln>
                        <a:solidFill>
                          <a:schemeClr val="tx1"/>
                        </a:solidFill>
                        <a:effectLst/>
                        <a:latin typeface="Calibri" panose="020F0502020204030204" pitchFamily="34" charset="0"/>
                        <a:ea typeface="Calibri"/>
                        <a:cs typeface="B Nazanin" panose="00000400000000000000" pitchFamily="2" charset="-78"/>
                      </a:endParaRPr>
                    </a:p>
                    <a:p>
                      <a:pPr algn="ctr" rtl="1">
                        <a:lnSpc>
                          <a:spcPct val="107000"/>
                        </a:lnSpc>
                        <a:spcAft>
                          <a:spcPts val="0"/>
                        </a:spcAft>
                      </a:pPr>
                      <a:r>
                        <a:rPr kumimoji="0" lang="fa-IR" sz="1600" b="1" i="0" u="none" strike="noStrike" kern="1200" cap="none" normalizeH="0" baseline="0" dirty="0" smtClean="0">
                          <a:ln>
                            <a:noFill/>
                          </a:ln>
                          <a:solidFill>
                            <a:schemeClr val="tx1"/>
                          </a:solidFill>
                          <a:effectLst/>
                          <a:latin typeface="Calibri" panose="020F0502020204030204" pitchFamily="34" charset="0"/>
                          <a:ea typeface="Calibri"/>
                          <a:cs typeface="B Nazanin" panose="00000400000000000000" pitchFamily="2" charset="-78"/>
                        </a:rPr>
                        <a:t>دکتری </a:t>
                      </a:r>
                      <a:r>
                        <a:rPr lang="fa-IR" sz="1500" b="1" dirty="0" smtClean="0">
                          <a:solidFill>
                            <a:schemeClr val="tx1"/>
                          </a:solidFill>
                          <a:effectLst/>
                          <a:latin typeface="Calibri"/>
                          <a:ea typeface="Calibri"/>
                          <a:cs typeface="B Nazanin"/>
                        </a:rPr>
                        <a:t>نانوفناوری </a:t>
                      </a:r>
                      <a:r>
                        <a:rPr lang="fa-IR" sz="1500" b="1" dirty="0">
                          <a:solidFill>
                            <a:schemeClr val="tx1"/>
                          </a:solidFill>
                          <a:effectLst/>
                          <a:latin typeface="Calibri"/>
                          <a:ea typeface="Calibri"/>
                          <a:cs typeface="B Nazanin"/>
                        </a:rPr>
                        <a:t>پزشکی</a:t>
                      </a:r>
                      <a:endParaRPr lang="en-US" sz="1500" dirty="0">
                        <a:solidFill>
                          <a:schemeClr val="tx1"/>
                        </a:solidFill>
                        <a:effectLst/>
                        <a:latin typeface="Calibri"/>
                        <a:ea typeface="Calibri"/>
                        <a:cs typeface="Arial"/>
                      </a:endParaRPr>
                    </a:p>
                  </a:txBody>
                  <a:tcPr marL="68580" marR="68580" marT="0" marB="0"/>
                </a:tc>
                <a:tc>
                  <a:txBody>
                    <a:bodyPr/>
                    <a:lstStyle/>
                    <a:p>
                      <a:pPr algn="ctr" rtl="1">
                        <a:lnSpc>
                          <a:spcPct val="107000"/>
                        </a:lnSpc>
                        <a:spcAft>
                          <a:spcPts val="0"/>
                        </a:spcAft>
                      </a:pPr>
                      <a:r>
                        <a:rPr lang="fa-IR" sz="1500" b="1" dirty="0">
                          <a:solidFill>
                            <a:schemeClr val="tx1"/>
                          </a:solidFill>
                          <a:effectLst/>
                          <a:latin typeface="Calibri"/>
                          <a:ea typeface="Calibri"/>
                          <a:cs typeface="B Nazanin"/>
                        </a:rPr>
                        <a:t>استادیار</a:t>
                      </a:r>
                      <a:endParaRPr lang="en-US" sz="1500" dirty="0">
                        <a:solidFill>
                          <a:schemeClr val="tx1"/>
                        </a:solidFill>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smtClean="0">
                          <a:effectLst/>
                          <a:latin typeface="Calibri"/>
                          <a:ea typeface="Calibri"/>
                          <a:cs typeface="B Nazanin"/>
                        </a:rPr>
                        <a:t>دکتر بی بی فاطمه حقیرالسادات</a:t>
                      </a:r>
                      <a:endParaRPr lang="en-US" sz="1500" dirty="0">
                        <a:effectLst/>
                        <a:latin typeface="Calibri"/>
                        <a:ea typeface="Calibri"/>
                        <a:cs typeface="Arial"/>
                      </a:endParaRPr>
                    </a:p>
                  </a:txBody>
                  <a:tcPr marL="68580" marR="68580" marT="0" marB="0" anchor="ctr"/>
                </a:tc>
              </a:tr>
              <a:tr h="590966">
                <a:tc>
                  <a:txBody>
                    <a:bodyPr/>
                    <a:lstStyle/>
                    <a:p>
                      <a:pPr algn="ctr" rtl="1">
                        <a:lnSpc>
                          <a:spcPct val="107000"/>
                        </a:lnSpc>
                        <a:spcAft>
                          <a:spcPts val="0"/>
                        </a:spcAft>
                      </a:pPr>
                      <a:r>
                        <a:rPr lang="en-US" sz="1500" b="1" dirty="0">
                          <a:effectLst/>
                          <a:latin typeface="Calibri"/>
                          <a:ea typeface="Calibri"/>
                          <a:cs typeface="B Nazanin"/>
                        </a:rPr>
                        <a:t>Zarei.j@gmail.com</a:t>
                      </a:r>
                      <a:endParaRPr lang="en-US" sz="1500" dirty="0">
                        <a:effectLst/>
                        <a:latin typeface="Calibri"/>
                        <a:ea typeface="Calibri"/>
                        <a:cs typeface="Arial"/>
                      </a:endParaRPr>
                    </a:p>
                  </a:txBody>
                  <a:tcPr marL="68580" marR="68580" marT="0" marB="0" anchor="ctr"/>
                </a:tc>
                <a:tc>
                  <a:txBody>
                    <a:bodyPr/>
                    <a:lstStyle/>
                    <a:p>
                      <a:pPr algn="ctr" rtl="1">
                        <a:lnSpc>
                          <a:spcPct val="107000"/>
                        </a:lnSpc>
                        <a:spcAft>
                          <a:spcPts val="0"/>
                        </a:spcAft>
                      </a:pPr>
                      <a:endParaRPr lang="fa-IR" sz="1500" b="1" dirty="0" smtClean="0">
                        <a:effectLst/>
                        <a:latin typeface="Calibri"/>
                        <a:ea typeface="Calibri"/>
                        <a:cs typeface="B Nazanin"/>
                      </a:endParaRPr>
                    </a:p>
                    <a:p>
                      <a:pPr algn="ctr" rtl="1">
                        <a:lnSpc>
                          <a:spcPct val="107000"/>
                        </a:lnSpc>
                        <a:spcAft>
                          <a:spcPts val="0"/>
                        </a:spcAft>
                      </a:pPr>
                      <a:r>
                        <a:rPr lang="fa-IR" sz="1500" b="1" dirty="0" smtClean="0">
                          <a:effectLst/>
                          <a:latin typeface="Calibri"/>
                          <a:ea typeface="Calibri"/>
                          <a:cs typeface="B Nazanin"/>
                        </a:rPr>
                        <a:t>دکتری بیوتکنولوژی پزشکی</a:t>
                      </a:r>
                      <a:endParaRPr lang="en-US" sz="1500" dirty="0">
                        <a:effectLst/>
                        <a:latin typeface="Calibri"/>
                        <a:ea typeface="Calibri"/>
                        <a:cs typeface="Arial"/>
                      </a:endParaRPr>
                    </a:p>
                  </a:txBody>
                  <a:tcPr marL="68580" marR="68580" marT="0" marB="0"/>
                </a:tc>
                <a:tc>
                  <a:txBody>
                    <a:bodyPr/>
                    <a:lstStyle/>
                    <a:p>
                      <a:pPr algn="ctr" rtl="1">
                        <a:lnSpc>
                          <a:spcPct val="107000"/>
                        </a:lnSpc>
                        <a:spcAft>
                          <a:spcPts val="0"/>
                        </a:spcAft>
                      </a:pPr>
                      <a:r>
                        <a:rPr lang="fa-IR" sz="1500" b="1">
                          <a:effectLst/>
                          <a:latin typeface="Calibri"/>
                          <a:ea typeface="Calibri"/>
                          <a:cs typeface="B Nazanin"/>
                        </a:rPr>
                        <a:t>استادیار</a:t>
                      </a:r>
                      <a:endParaRPr lang="en-US" sz="150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a:effectLst/>
                          <a:latin typeface="Calibri"/>
                          <a:ea typeface="Calibri"/>
                          <a:cs typeface="B Nazanin"/>
                        </a:rPr>
                        <a:t>دکتر حسین زارعی</a:t>
                      </a:r>
                      <a:endParaRPr lang="en-US" sz="1500" dirty="0">
                        <a:effectLst/>
                        <a:latin typeface="Calibri"/>
                        <a:ea typeface="Calibri"/>
                        <a:cs typeface="Arial"/>
                      </a:endParaRPr>
                    </a:p>
                  </a:txBody>
                  <a:tcPr marL="68580" marR="68580" marT="0" marB="0" anchor="ctr"/>
                </a:tc>
              </a:tr>
              <a:tr h="590966">
                <a:tc>
                  <a:txBody>
                    <a:bodyPr/>
                    <a:lstStyle/>
                    <a:p>
                      <a:pPr algn="ctr" rtl="1">
                        <a:lnSpc>
                          <a:spcPct val="107000"/>
                        </a:lnSpc>
                        <a:spcAft>
                          <a:spcPts val="0"/>
                        </a:spcAft>
                      </a:pPr>
                      <a:r>
                        <a:rPr lang="en-US" sz="1500" b="1" dirty="0">
                          <a:effectLst/>
                          <a:latin typeface="Calibri"/>
                          <a:ea typeface="Calibri"/>
                          <a:cs typeface="B Nazanin"/>
                        </a:rPr>
                        <a:t>b.aflatoonian@gmail.com</a:t>
                      </a:r>
                      <a:endParaRPr lang="en-US" sz="1500" dirty="0">
                        <a:effectLst/>
                        <a:latin typeface="Calibri"/>
                        <a:ea typeface="Calibri"/>
                        <a:cs typeface="Arial"/>
                      </a:endParaRPr>
                    </a:p>
                  </a:txBody>
                  <a:tcPr marL="68580" marR="68580" marT="0" marB="0" anchor="ctr"/>
                </a:tc>
                <a:tc>
                  <a:txBody>
                    <a:bodyPr/>
                    <a:lstStyle/>
                    <a:p>
                      <a:pPr algn="ctr" rtl="1">
                        <a:lnSpc>
                          <a:spcPct val="107000"/>
                        </a:lnSpc>
                        <a:spcAft>
                          <a:spcPts val="0"/>
                        </a:spcAft>
                      </a:pPr>
                      <a:endParaRPr lang="fa-IR" sz="1500" b="1" dirty="0" smtClean="0">
                        <a:effectLst/>
                        <a:latin typeface="Calibri"/>
                        <a:ea typeface="Calibri"/>
                        <a:cs typeface="B Nazanin"/>
                      </a:endParaRPr>
                    </a:p>
                    <a:p>
                      <a:pPr algn="ctr" rtl="1">
                        <a:lnSpc>
                          <a:spcPct val="107000"/>
                        </a:lnSpc>
                        <a:spcAft>
                          <a:spcPts val="0"/>
                        </a:spcAft>
                      </a:pPr>
                      <a:r>
                        <a:rPr lang="fa-IR" sz="1500" b="1" dirty="0" smtClean="0">
                          <a:effectLst/>
                          <a:latin typeface="Calibri"/>
                          <a:ea typeface="Calibri"/>
                          <a:cs typeface="B Nazanin"/>
                        </a:rPr>
                        <a:t>دکتری </a:t>
                      </a:r>
                      <a:r>
                        <a:rPr lang="fa-IR" sz="1500" b="1" dirty="0">
                          <a:effectLst/>
                          <a:latin typeface="Calibri"/>
                          <a:ea typeface="Calibri"/>
                          <a:cs typeface="B Nazanin"/>
                        </a:rPr>
                        <a:t>سلولهای </a:t>
                      </a:r>
                      <a:r>
                        <a:rPr lang="fa-IR" sz="1500" b="1" dirty="0" smtClean="0">
                          <a:effectLst/>
                          <a:latin typeface="Calibri"/>
                          <a:ea typeface="Calibri"/>
                          <a:cs typeface="B Nazanin"/>
                        </a:rPr>
                        <a:t>بنیادی</a:t>
                      </a:r>
                      <a:endParaRPr lang="en-US" sz="1500" dirty="0">
                        <a:effectLst/>
                        <a:latin typeface="Calibri"/>
                        <a:ea typeface="Calibri"/>
                        <a:cs typeface="Arial"/>
                      </a:endParaRPr>
                    </a:p>
                  </a:txBody>
                  <a:tcPr marL="68580" marR="68580" marT="0" marB="0"/>
                </a:tc>
                <a:tc>
                  <a:txBody>
                    <a:bodyPr/>
                    <a:lstStyle/>
                    <a:p>
                      <a:pPr algn="ctr" rtl="1">
                        <a:lnSpc>
                          <a:spcPct val="107000"/>
                        </a:lnSpc>
                        <a:spcAft>
                          <a:spcPts val="0"/>
                        </a:spcAft>
                      </a:pPr>
                      <a:r>
                        <a:rPr lang="fa-IR" sz="1500" b="1" dirty="0">
                          <a:effectLst/>
                          <a:latin typeface="Calibri"/>
                          <a:ea typeface="Calibri"/>
                          <a:cs typeface="B Nazanin"/>
                        </a:rPr>
                        <a:t>استادیار</a:t>
                      </a:r>
                      <a:endParaRPr lang="en-US" sz="15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a:effectLst/>
                          <a:latin typeface="Calibri"/>
                          <a:ea typeface="Calibri"/>
                          <a:cs typeface="B Nazanin"/>
                        </a:rPr>
                        <a:t>دکتر بهروز افلاطونیان</a:t>
                      </a:r>
                      <a:endParaRPr lang="en-US" sz="1500" dirty="0">
                        <a:effectLst/>
                        <a:latin typeface="Calibri"/>
                        <a:ea typeface="Calibri"/>
                        <a:cs typeface="Arial"/>
                      </a:endParaRPr>
                    </a:p>
                  </a:txBody>
                  <a:tcPr marL="68580" marR="68580" marT="0" marB="0" anchor="ctr"/>
                </a:tc>
              </a:tr>
              <a:tr h="590966">
                <a:tc>
                  <a:txBody>
                    <a:bodyPr/>
                    <a:lstStyle/>
                    <a:p>
                      <a:pPr algn="ctr" rtl="0">
                        <a:lnSpc>
                          <a:spcPct val="107000"/>
                        </a:lnSpc>
                        <a:spcAft>
                          <a:spcPts val="0"/>
                        </a:spcAft>
                      </a:pPr>
                      <a:r>
                        <a:rPr kumimoji="0" lang="en-US" sz="1600" b="1" i="0" kern="1200" dirty="0" err="1" smtClean="0">
                          <a:solidFill>
                            <a:schemeClr val="dk1"/>
                          </a:solidFill>
                          <a:effectLst/>
                          <a:latin typeface="+mj-lt"/>
                          <a:ea typeface="+mn-ea"/>
                          <a:cs typeface="+mn-cs"/>
                        </a:rPr>
                        <a:t>karimi_nm</a:t>
                      </a:r>
                      <a:r>
                        <a:rPr kumimoji="0" lang="fa-IR" sz="1600" b="1" i="0" kern="1200" dirty="0" smtClean="0">
                          <a:solidFill>
                            <a:schemeClr val="dk1"/>
                          </a:solidFill>
                          <a:effectLst/>
                          <a:latin typeface="+mj-lt"/>
                          <a:ea typeface="+mn-ea"/>
                          <a:cs typeface="+mn-cs"/>
                        </a:rPr>
                        <a:t>۸۶@</a:t>
                      </a:r>
                      <a:r>
                        <a:rPr kumimoji="0" lang="en-US" sz="1600" b="1" i="0" kern="1200" dirty="0" smtClean="0">
                          <a:solidFill>
                            <a:schemeClr val="dk1"/>
                          </a:solidFill>
                          <a:effectLst/>
                          <a:latin typeface="+mj-lt"/>
                          <a:ea typeface="+mn-ea"/>
                          <a:cs typeface="+mn-cs"/>
                        </a:rPr>
                        <a:t>yahoo.com</a:t>
                      </a:r>
                      <a:endParaRPr lang="en-US" sz="1600" b="1" dirty="0">
                        <a:effectLst/>
                        <a:latin typeface="+mj-lt"/>
                        <a:ea typeface="Calibri"/>
                        <a:cs typeface="Arial"/>
                      </a:endParaRPr>
                    </a:p>
                  </a:txBody>
                  <a:tcPr marL="68580" marR="68580" marT="0" marB="0" anchor="ctr"/>
                </a:tc>
                <a:tc>
                  <a:txBody>
                    <a:bodyPr/>
                    <a:lstStyle/>
                    <a:p>
                      <a:pPr algn="ctr" rtl="1">
                        <a:lnSpc>
                          <a:spcPct val="107000"/>
                        </a:lnSpc>
                        <a:spcAft>
                          <a:spcPts val="0"/>
                        </a:spcAft>
                      </a:pPr>
                      <a:r>
                        <a:rPr kumimoji="0" lang="fa-IR" sz="1600" b="1" i="0" kern="1200" dirty="0" smtClean="0">
                          <a:solidFill>
                            <a:schemeClr val="dk1"/>
                          </a:solidFill>
                          <a:effectLst/>
                          <a:latin typeface="+mn-lt"/>
                          <a:ea typeface="+mn-ea"/>
                          <a:cs typeface="B Nazanin" pitchFamily="2" charset="-78"/>
                        </a:rPr>
                        <a:t>نانوتکنولوژی پزشکی</a:t>
                      </a:r>
                      <a:endParaRPr lang="en-US" sz="1500" b="1" dirty="0">
                        <a:effectLst/>
                        <a:latin typeface="Calibri"/>
                        <a:ea typeface="Calibri"/>
                        <a:cs typeface="B Nazanin" pitchFamily="2" charset="-78"/>
                      </a:endParaRPr>
                    </a:p>
                  </a:txBody>
                  <a:tcPr marL="68580" marR="68580" marT="0" marB="0"/>
                </a:tc>
                <a:tc>
                  <a:txBody>
                    <a:bodyPr/>
                    <a:lstStyle/>
                    <a:p>
                      <a:pPr marL="0" marR="0" indent="0" algn="ctr" defTabSz="914400" rtl="1" eaLnBrk="1" fontAlgn="auto" latinLnBrk="0" hangingPunct="1">
                        <a:lnSpc>
                          <a:spcPct val="107000"/>
                        </a:lnSpc>
                        <a:spcBef>
                          <a:spcPts val="0"/>
                        </a:spcBef>
                        <a:spcAft>
                          <a:spcPts val="0"/>
                        </a:spcAft>
                        <a:buClrTx/>
                        <a:buSzTx/>
                        <a:buFontTx/>
                        <a:buNone/>
                        <a:tabLst/>
                        <a:defRPr/>
                      </a:pPr>
                      <a:r>
                        <a:rPr lang="fa-IR" sz="1500" b="1" dirty="0" smtClean="0">
                          <a:effectLst/>
                          <a:latin typeface="Calibri"/>
                          <a:ea typeface="Calibri"/>
                          <a:cs typeface="B Nazanin"/>
                        </a:rPr>
                        <a:t>استادیار</a:t>
                      </a:r>
                      <a:endParaRPr lang="en-US" sz="1500" dirty="0" smtClean="0">
                        <a:effectLst/>
                        <a:latin typeface="Calibri"/>
                        <a:ea typeface="Calibri"/>
                        <a:cs typeface="Arial"/>
                      </a:endParaRPr>
                    </a:p>
                    <a:p>
                      <a:pPr algn="ctr" rtl="1">
                        <a:lnSpc>
                          <a:spcPct val="107000"/>
                        </a:lnSpc>
                        <a:spcAft>
                          <a:spcPts val="0"/>
                        </a:spcAft>
                      </a:pPr>
                      <a:endParaRPr lang="en-US" sz="1500" dirty="0">
                        <a:effectLst/>
                        <a:latin typeface="Calibri"/>
                        <a:ea typeface="Calibri"/>
                        <a:cs typeface="Arial"/>
                      </a:endParaRPr>
                    </a:p>
                  </a:txBody>
                  <a:tcPr marL="68580" marR="68580" marT="0" marB="0" anchor="ctr"/>
                </a:tc>
                <a:tc>
                  <a:txBody>
                    <a:bodyPr/>
                    <a:lstStyle/>
                    <a:p>
                      <a:pPr algn="ctr" rtl="1">
                        <a:lnSpc>
                          <a:spcPct val="107000"/>
                        </a:lnSpc>
                        <a:spcAft>
                          <a:spcPts val="0"/>
                        </a:spcAft>
                      </a:pPr>
                      <a:r>
                        <a:rPr lang="fa-IR" sz="1500" b="1" dirty="0" smtClean="0">
                          <a:effectLst/>
                          <a:latin typeface="Calibri"/>
                          <a:ea typeface="Calibri"/>
                          <a:cs typeface="B Nazanin" pitchFamily="2" charset="-78"/>
                        </a:rPr>
                        <a:t>دکتر</a:t>
                      </a:r>
                      <a:r>
                        <a:rPr lang="fa-IR" sz="1500" b="1" baseline="0" dirty="0" smtClean="0">
                          <a:effectLst/>
                          <a:latin typeface="Calibri"/>
                          <a:ea typeface="Calibri"/>
                          <a:cs typeface="B Nazanin" pitchFamily="2" charset="-78"/>
                        </a:rPr>
                        <a:t> علی اکبر کریمی</a:t>
                      </a:r>
                      <a:endParaRPr lang="en-US" sz="1500" b="1" dirty="0">
                        <a:effectLst/>
                        <a:latin typeface="Calibri"/>
                        <a:ea typeface="Calibri"/>
                        <a:cs typeface="B Nazanin" pitchFamily="2" charset="-78"/>
                      </a:endParaRPr>
                    </a:p>
                  </a:txBody>
                  <a:tcPr marL="68580" marR="68580" marT="0" marB="0" anchor="ctr"/>
                </a:tc>
              </a:tr>
            </a:tbl>
          </a:graphicData>
        </a:graphic>
      </p:graphicFrame>
    </p:spTree>
    <p:extLst>
      <p:ext uri="{BB962C8B-B14F-4D97-AF65-F5344CB8AC3E}">
        <p14:creationId xmlns:p14="http://schemas.microsoft.com/office/powerpoint/2010/main" val="502054594"/>
      </p:ext>
    </p:extLst>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153400" cy="1771650"/>
          </a:xfrm>
        </p:spPr>
        <p:txBody>
          <a:bodyPr>
            <a:normAutofit/>
          </a:bodyPr>
          <a:lstStyle/>
          <a:p>
            <a:pPr algn="r" rtl="1">
              <a:lnSpc>
                <a:spcPct val="107000"/>
              </a:lnSpc>
              <a:spcBef>
                <a:spcPts val="2400"/>
              </a:spcBef>
              <a:defRPr/>
            </a:pPr>
            <a:r>
              <a:rPr lang="en-US" sz="5400" b="1" kern="0" dirty="0">
                <a:solidFill>
                  <a:srgbClr val="2E74B5"/>
                </a:solidFill>
                <a:latin typeface="Calibri Light"/>
                <a:ea typeface="Times New Roman"/>
                <a:cs typeface="B Titr"/>
              </a:rPr>
              <a:t> </a:t>
            </a:r>
            <a:r>
              <a:rPr lang="fa-IR" sz="3200" b="1" kern="0" dirty="0">
                <a:latin typeface="Calibri Light"/>
                <a:ea typeface="Times New Roman"/>
                <a:cs typeface="B Titr"/>
              </a:rPr>
              <a:t>پیام رئیس دانشکده</a:t>
            </a:r>
            <a:r>
              <a:rPr lang="en-US" sz="5400" b="1" kern="0" dirty="0">
                <a:solidFill>
                  <a:srgbClr val="2E74B5"/>
                </a:solidFill>
                <a:latin typeface="Calibri Light"/>
                <a:ea typeface="Times New Roman"/>
                <a:cs typeface="Times New Roman"/>
              </a:rPr>
              <a:t/>
            </a:r>
            <a:br>
              <a:rPr lang="en-US" sz="5400" b="1" kern="0" dirty="0">
                <a:solidFill>
                  <a:srgbClr val="2E74B5"/>
                </a:solidFill>
                <a:latin typeface="Calibri Light"/>
                <a:ea typeface="Times New Roman"/>
                <a:cs typeface="Times New Roman"/>
              </a:rPr>
            </a:br>
            <a:endParaRPr lang="en-US" dirty="0"/>
          </a:p>
        </p:txBody>
      </p:sp>
      <p:sp>
        <p:nvSpPr>
          <p:cNvPr id="16387" name="Content Placeholder 2"/>
          <p:cNvSpPr>
            <a:spLocks noGrp="1"/>
          </p:cNvSpPr>
          <p:nvPr>
            <p:ph idx="1"/>
          </p:nvPr>
        </p:nvSpPr>
        <p:spPr>
          <a:xfrm>
            <a:off x="1981200" y="1447800"/>
            <a:ext cx="8229600" cy="4876800"/>
          </a:xfrm>
        </p:spPr>
        <p:txBody>
          <a:bodyPr>
            <a:normAutofit/>
          </a:bodyPr>
          <a:lstStyle/>
          <a:p>
            <a:pPr algn="just" rtl="1">
              <a:lnSpc>
                <a:spcPct val="150000"/>
              </a:lnSpc>
            </a:pPr>
            <a:r>
              <a:rPr lang="fa-IR" altLang="en-US" b="1" dirty="0">
                <a:solidFill>
                  <a:srgbClr val="000000"/>
                </a:solidFill>
                <a:latin typeface="Calibri" panose="020F0502020204030204" pitchFamily="34" charset="0"/>
                <a:ea typeface="Calibri" panose="020F0502020204030204" pitchFamily="34" charset="0"/>
                <a:cs typeface="B Nazanin" panose="00000400000000000000" pitchFamily="2" charset="-78"/>
              </a:rPr>
              <a:t>قسم به قلم و آنچه می نویسد و سپاس صاحب آن را که به بشر قدرت تفکر و اندیشه عنایت فرمود و زمینه پیشرفت و تعالی آن را فراهم نمود این فرصت برای من افتخار بزرگی است که به عنوان رئیس دانشکده پیراپزشکی در خدمت فرهیختگانی فعال و سرزنده ای باشم که در مجموعه ای متشکل از اعضای هیات علمی، کارمندان و دانشجویان به ارتقا، سطح علمی این مرز و بوم می پردازند.</a:t>
            </a:r>
            <a:endParaRPr lang="en-US" altLang="en-US" dirty="0" smtClean="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42427750"/>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888"/>
            <a:ext cx="10972800" cy="809402"/>
          </a:xfrm>
        </p:spPr>
        <p:txBody>
          <a:bodyPr>
            <a:normAutofit/>
          </a:bodyPr>
          <a:lstStyle/>
          <a:p>
            <a:pPr algn="ctr"/>
            <a:r>
              <a:rPr lang="fa-IR" altLang="en-US" sz="4000" b="1" dirty="0">
                <a:solidFill>
                  <a:srgbClr val="04617B"/>
                </a:solidFill>
                <a:ea typeface="Calibri" panose="020F0502020204030204" pitchFamily="34" charset="0"/>
                <a:cs typeface="B Nazanin" pitchFamily="2" charset="-78"/>
              </a:rPr>
              <a:t>گروه عمومی</a:t>
            </a:r>
            <a:endParaRPr lang="en-US" sz="4000" dirty="0">
              <a:cs typeface="B Nazanin"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3718092"/>
              </p:ext>
            </p:extLst>
          </p:nvPr>
        </p:nvGraphicFramePr>
        <p:xfrm>
          <a:off x="499242" y="2002220"/>
          <a:ext cx="10972800" cy="3875724"/>
        </p:xfrm>
        <a:graphic>
          <a:graphicData uri="http://schemas.openxmlformats.org/drawingml/2006/table">
            <a:tbl>
              <a:tblPr firstRow="1" bandRow="1">
                <a:tableStyleId>{5C22544A-7EE6-4342-B048-85BDC9FD1C3A}</a:tableStyleId>
              </a:tblPr>
              <a:tblGrid>
                <a:gridCol w="2743200"/>
                <a:gridCol w="2743200"/>
                <a:gridCol w="2743200"/>
                <a:gridCol w="2743200"/>
              </a:tblGrid>
              <a:tr h="968931">
                <a:tc>
                  <a:txBody>
                    <a:bodyPr/>
                    <a:lstStyle/>
                    <a:p>
                      <a:pPr algn="ctr" rtl="1">
                        <a:lnSpc>
                          <a:spcPct val="107000"/>
                        </a:lnSpc>
                        <a:spcAft>
                          <a:spcPts val="0"/>
                        </a:spcAft>
                      </a:pPr>
                      <a:r>
                        <a:rPr lang="fa-IR" sz="1600" b="1" dirty="0" smtClean="0">
                          <a:effectLst/>
                          <a:latin typeface="Calibri"/>
                          <a:ea typeface="Calibri"/>
                          <a:cs typeface="B Nazanin" pitchFamily="2" charset="-78"/>
                        </a:rPr>
                        <a:t>ایمیل/شماره</a:t>
                      </a:r>
                      <a:r>
                        <a:rPr lang="fa-IR" sz="1600" b="1" baseline="0" dirty="0" smtClean="0">
                          <a:effectLst/>
                          <a:latin typeface="Calibri"/>
                          <a:ea typeface="Calibri"/>
                          <a:cs typeface="B Nazanin" pitchFamily="2" charset="-78"/>
                        </a:rPr>
                        <a:t> تماس</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endParaRPr lang="fa-IR" sz="1600" b="1" dirty="0" smtClean="0">
                        <a:effectLst/>
                        <a:latin typeface="Calibri"/>
                        <a:ea typeface="Calibri"/>
                        <a:cs typeface="B Nazanin" pitchFamily="2" charset="-78"/>
                      </a:endParaRPr>
                    </a:p>
                    <a:p>
                      <a:pPr algn="ctr" rtl="1">
                        <a:lnSpc>
                          <a:spcPct val="107000"/>
                        </a:lnSpc>
                        <a:spcAft>
                          <a:spcPts val="0"/>
                        </a:spcAft>
                      </a:pPr>
                      <a:r>
                        <a:rPr lang="fa-IR" sz="1600" b="1" dirty="0" smtClean="0">
                          <a:effectLst/>
                          <a:latin typeface="Calibri"/>
                          <a:ea typeface="Calibri"/>
                          <a:cs typeface="B Nazanin" pitchFamily="2" charset="-78"/>
                        </a:rPr>
                        <a:t>رشته </a:t>
                      </a:r>
                      <a:r>
                        <a:rPr lang="fa-IR" sz="1600" b="1" dirty="0">
                          <a:effectLst/>
                          <a:latin typeface="Calibri"/>
                          <a:ea typeface="Calibri"/>
                          <a:cs typeface="B Nazanin" pitchFamily="2" charset="-78"/>
                        </a:rPr>
                        <a:t>تحصیلی</a:t>
                      </a:r>
                      <a:endParaRPr lang="en-US" sz="1600" b="1" dirty="0">
                        <a:effectLst/>
                        <a:latin typeface="Calibri"/>
                        <a:ea typeface="Calibri"/>
                        <a:cs typeface="B Nazanin" pitchFamily="2" charset="-78"/>
                      </a:endParaRPr>
                    </a:p>
                  </a:txBody>
                  <a:tcPr marL="68580" marR="68580" marT="0" marB="0"/>
                </a:tc>
                <a:tc>
                  <a:txBody>
                    <a:bodyPr/>
                    <a:lstStyle/>
                    <a:p>
                      <a:pPr algn="ctr" rtl="1">
                        <a:lnSpc>
                          <a:spcPct val="107000"/>
                        </a:lnSpc>
                        <a:spcAft>
                          <a:spcPts val="0"/>
                        </a:spcAft>
                      </a:pPr>
                      <a:r>
                        <a:rPr lang="fa-IR" sz="1600" b="1" dirty="0">
                          <a:effectLst/>
                          <a:latin typeface="Calibri"/>
                          <a:ea typeface="Calibri"/>
                          <a:cs typeface="B Nazanin" pitchFamily="2" charset="-78"/>
                        </a:rPr>
                        <a:t>رتبه علمی</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pitchFamily="2" charset="-78"/>
                        </a:rPr>
                        <a:t>نام و نام خانوادگی</a:t>
                      </a:r>
                      <a:endParaRPr lang="en-US" sz="1600" b="1" dirty="0">
                        <a:effectLst/>
                        <a:latin typeface="Calibri"/>
                        <a:ea typeface="Calibri"/>
                        <a:cs typeface="B Nazanin" pitchFamily="2" charset="-78"/>
                      </a:endParaRPr>
                    </a:p>
                  </a:txBody>
                  <a:tcPr marL="68580" marR="68580" marT="0" marB="0" anchor="ctr"/>
                </a:tc>
              </a:tr>
              <a:tr h="968931">
                <a:tc>
                  <a:txBody>
                    <a:bodyPr/>
                    <a:lstStyle/>
                    <a:p>
                      <a:pPr algn="ctr" rtl="1">
                        <a:lnSpc>
                          <a:spcPct val="107000"/>
                        </a:lnSpc>
                        <a:spcAft>
                          <a:spcPts val="0"/>
                        </a:spcAft>
                      </a:pPr>
                      <a:r>
                        <a:rPr lang="en-US" sz="1600" b="1" dirty="0" smtClean="0">
                          <a:effectLst/>
                          <a:latin typeface="Calibri"/>
                          <a:ea typeface="Calibri"/>
                          <a:cs typeface="B Nazanin" pitchFamily="2" charset="-78"/>
                        </a:rPr>
                        <a:t>fkaseb@ssu.ac.ir</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endParaRPr lang="fa-IR" sz="1600" b="1" dirty="0" smtClean="0">
                        <a:effectLst/>
                        <a:latin typeface="Calibri"/>
                        <a:ea typeface="Calibri"/>
                        <a:cs typeface="B Nazanin" pitchFamily="2" charset="-78"/>
                      </a:endParaRPr>
                    </a:p>
                    <a:p>
                      <a:pPr algn="ctr" rtl="1">
                        <a:lnSpc>
                          <a:spcPct val="107000"/>
                        </a:lnSpc>
                        <a:spcAft>
                          <a:spcPts val="0"/>
                        </a:spcAft>
                      </a:pPr>
                      <a:r>
                        <a:rPr lang="fa-IR" sz="1600" b="1" dirty="0" smtClean="0">
                          <a:effectLst/>
                          <a:latin typeface="Calibri"/>
                          <a:ea typeface="Calibri"/>
                          <a:cs typeface="B Nazanin" pitchFamily="2" charset="-78"/>
                        </a:rPr>
                        <a:t>دکتری </a:t>
                      </a:r>
                      <a:r>
                        <a:rPr lang="fa-IR" sz="1600" b="1" dirty="0">
                          <a:effectLst/>
                          <a:latin typeface="Calibri"/>
                          <a:ea typeface="Calibri"/>
                          <a:cs typeface="B Nazanin" pitchFamily="2" charset="-78"/>
                        </a:rPr>
                        <a:t>تغذیه</a:t>
                      </a:r>
                      <a:endParaRPr lang="en-US" sz="1600" b="1" dirty="0">
                        <a:effectLst/>
                        <a:latin typeface="Calibri"/>
                        <a:ea typeface="Calibri"/>
                        <a:cs typeface="B Nazanin" pitchFamily="2" charset="-78"/>
                      </a:endParaRPr>
                    </a:p>
                  </a:txBody>
                  <a:tcPr marL="68580" marR="68580" marT="0" marB="0"/>
                </a:tc>
                <a:tc>
                  <a:txBody>
                    <a:bodyPr/>
                    <a:lstStyle/>
                    <a:p>
                      <a:pPr algn="ctr" rtl="1">
                        <a:lnSpc>
                          <a:spcPct val="107000"/>
                        </a:lnSpc>
                        <a:spcAft>
                          <a:spcPts val="0"/>
                        </a:spcAft>
                      </a:pPr>
                      <a:r>
                        <a:rPr lang="fa-IR" sz="1600" b="1" dirty="0">
                          <a:effectLst/>
                          <a:latin typeface="Calibri"/>
                          <a:ea typeface="Calibri"/>
                          <a:cs typeface="B Nazanin" pitchFamily="2" charset="-78"/>
                        </a:rPr>
                        <a:t>دانشیار</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a:effectLst/>
                          <a:latin typeface="Calibri"/>
                          <a:ea typeface="Calibri"/>
                          <a:cs typeface="B Nazanin" pitchFamily="2" charset="-78"/>
                        </a:rPr>
                        <a:t>دکتر فاطمه کاسب</a:t>
                      </a:r>
                      <a:endParaRPr lang="en-US" sz="1600" b="1" dirty="0">
                        <a:effectLst/>
                        <a:latin typeface="Calibri"/>
                        <a:ea typeface="Calibri"/>
                        <a:cs typeface="B Nazanin" pitchFamily="2" charset="-78"/>
                      </a:endParaRPr>
                    </a:p>
                  </a:txBody>
                  <a:tcPr marL="68580" marR="68580" marT="0" marB="0" anchor="ctr"/>
                </a:tc>
              </a:tr>
              <a:tr h="968931">
                <a:tc>
                  <a:txBody>
                    <a:bodyPr/>
                    <a:lstStyle/>
                    <a:p>
                      <a:pPr algn="ctr" rtl="1">
                        <a:lnSpc>
                          <a:spcPct val="107000"/>
                        </a:lnSpc>
                        <a:spcAft>
                          <a:spcPts val="0"/>
                        </a:spcAft>
                      </a:pPr>
                      <a:r>
                        <a:rPr kumimoji="0" lang="en-US" sz="1600" b="1" kern="1200" dirty="0" smtClean="0">
                          <a:solidFill>
                            <a:schemeClr val="dk1"/>
                          </a:solidFill>
                          <a:effectLst/>
                          <a:latin typeface="Calibri"/>
                          <a:ea typeface="Calibri"/>
                          <a:cs typeface="B Nazanin" pitchFamily="2" charset="-78"/>
                        </a:rPr>
                        <a:t>aminnima@gmail.com</a:t>
                      </a:r>
                      <a:endParaRPr kumimoji="0" lang="en-US" sz="1600" b="1" kern="1200" dirty="0">
                        <a:solidFill>
                          <a:schemeClr val="dk1"/>
                        </a:solidFill>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endParaRPr lang="fa-IR" sz="1600" b="1" dirty="0" smtClean="0">
                        <a:effectLst/>
                        <a:latin typeface="Calibri"/>
                        <a:ea typeface="Calibri"/>
                        <a:cs typeface="B Nazanin" pitchFamily="2" charset="-78"/>
                      </a:endParaRPr>
                    </a:p>
                    <a:p>
                      <a:pPr algn="ctr" rtl="1">
                        <a:lnSpc>
                          <a:spcPct val="107000"/>
                        </a:lnSpc>
                        <a:spcAft>
                          <a:spcPts val="0"/>
                        </a:spcAft>
                      </a:pPr>
                      <a:r>
                        <a:rPr lang="fa-IR" sz="1600" b="1" dirty="0" smtClean="0">
                          <a:effectLst/>
                          <a:latin typeface="Calibri"/>
                          <a:ea typeface="Calibri"/>
                          <a:cs typeface="B Nazanin" pitchFamily="2" charset="-78"/>
                        </a:rPr>
                        <a:t>دکتری زبان </a:t>
                      </a:r>
                      <a:r>
                        <a:rPr lang="fa-IR" sz="1600" b="1" dirty="0">
                          <a:effectLst/>
                          <a:latin typeface="Calibri"/>
                          <a:ea typeface="Calibri"/>
                          <a:cs typeface="B Nazanin" pitchFamily="2" charset="-78"/>
                        </a:rPr>
                        <a:t>انگلیسی</a:t>
                      </a:r>
                      <a:endParaRPr lang="en-US" sz="1600" b="1" dirty="0">
                        <a:effectLst/>
                        <a:latin typeface="Calibri"/>
                        <a:ea typeface="Calibri"/>
                        <a:cs typeface="B Nazanin" pitchFamily="2" charset="-78"/>
                      </a:endParaRPr>
                    </a:p>
                  </a:txBody>
                  <a:tcPr marL="68580" marR="68580" marT="0" marB="0"/>
                </a:tc>
                <a:tc>
                  <a:txBody>
                    <a:bodyPr/>
                    <a:lstStyle/>
                    <a:p>
                      <a:pPr algn="ctr" rtl="1">
                        <a:lnSpc>
                          <a:spcPct val="107000"/>
                        </a:lnSpc>
                        <a:spcAft>
                          <a:spcPts val="0"/>
                        </a:spcAft>
                      </a:pPr>
                      <a:r>
                        <a:rPr lang="fa-IR" sz="1600" b="1" dirty="0" smtClean="0">
                          <a:effectLst/>
                          <a:latin typeface="Calibri"/>
                          <a:ea typeface="Calibri"/>
                          <a:cs typeface="B Nazanin" pitchFamily="2" charset="-78"/>
                        </a:rPr>
                        <a:t>مربی</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dirty="0" smtClean="0">
                          <a:effectLst/>
                          <a:latin typeface="Calibri"/>
                          <a:ea typeface="Calibri"/>
                          <a:cs typeface="B Nazanin" pitchFamily="2" charset="-78"/>
                        </a:rPr>
                        <a:t>دکتر </a:t>
                      </a:r>
                      <a:r>
                        <a:rPr lang="fa-IR" sz="1600" b="1" dirty="0">
                          <a:effectLst/>
                          <a:latin typeface="Calibri"/>
                          <a:ea typeface="Calibri"/>
                          <a:cs typeface="B Nazanin" pitchFamily="2" charset="-78"/>
                        </a:rPr>
                        <a:t>امین دهقان</a:t>
                      </a:r>
                      <a:endParaRPr lang="en-US" sz="1600" b="1" dirty="0">
                        <a:effectLst/>
                        <a:latin typeface="Calibri"/>
                        <a:ea typeface="Calibri"/>
                        <a:cs typeface="B Nazanin" pitchFamily="2" charset="-78"/>
                      </a:endParaRPr>
                    </a:p>
                  </a:txBody>
                  <a:tcPr marL="68580" marR="68580" marT="0" marB="0" anchor="ctr"/>
                </a:tc>
              </a:tr>
              <a:tr h="968931">
                <a:tc>
                  <a:txBody>
                    <a:bodyPr/>
                    <a:lstStyle/>
                    <a:p>
                      <a:pPr algn="ctr" rtl="1">
                        <a:lnSpc>
                          <a:spcPct val="107000"/>
                        </a:lnSpc>
                        <a:spcAft>
                          <a:spcPts val="0"/>
                        </a:spcAft>
                      </a:pPr>
                      <a:r>
                        <a:rPr lang="en-US" sz="1600" b="1" dirty="0" smtClean="0">
                          <a:effectLst/>
                          <a:latin typeface="Calibri"/>
                          <a:ea typeface="Calibri"/>
                          <a:cs typeface="B Nazanin" pitchFamily="2" charset="-78"/>
                        </a:rPr>
                        <a:t>Jalal.nikukaran@yahoo.com</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endParaRPr lang="fa-IR" sz="1600" b="1" dirty="0" smtClean="0">
                        <a:effectLst/>
                        <a:latin typeface="Calibri"/>
                        <a:ea typeface="Calibri"/>
                        <a:cs typeface="B Nazanin" pitchFamily="2" charset="-78"/>
                      </a:endParaRPr>
                    </a:p>
                    <a:p>
                      <a:pPr algn="ctr" rtl="1">
                        <a:lnSpc>
                          <a:spcPct val="107000"/>
                        </a:lnSpc>
                        <a:spcAft>
                          <a:spcPts val="0"/>
                        </a:spcAft>
                      </a:pPr>
                      <a:r>
                        <a:rPr lang="fa-IR" sz="1600" b="1" dirty="0" smtClean="0">
                          <a:effectLst/>
                          <a:latin typeface="Calibri"/>
                          <a:ea typeface="Calibri"/>
                          <a:cs typeface="B Nazanin" pitchFamily="2" charset="-78"/>
                        </a:rPr>
                        <a:t>دکتری</a:t>
                      </a:r>
                      <a:r>
                        <a:rPr lang="fa-IR" sz="1600" b="1" baseline="0" dirty="0" smtClean="0">
                          <a:effectLst/>
                          <a:latin typeface="Calibri"/>
                          <a:ea typeface="Calibri"/>
                          <a:cs typeface="B Nazanin" pitchFamily="2" charset="-78"/>
                        </a:rPr>
                        <a:t> کامپیوترو</a:t>
                      </a:r>
                      <a:r>
                        <a:rPr lang="fa-IR" sz="1600" b="1" dirty="0" smtClean="0">
                          <a:effectLst/>
                          <a:latin typeface="Calibri"/>
                          <a:ea typeface="Calibri"/>
                          <a:cs typeface="B Nazanin" pitchFamily="2" charset="-78"/>
                        </a:rPr>
                        <a:t> آنالیز سیستم</a:t>
                      </a:r>
                      <a:endParaRPr lang="en-US" sz="1600" b="1" dirty="0">
                        <a:effectLst/>
                        <a:latin typeface="Calibri"/>
                        <a:ea typeface="Calibri"/>
                        <a:cs typeface="B Nazanin" pitchFamily="2" charset="-78"/>
                      </a:endParaRPr>
                    </a:p>
                  </a:txBody>
                  <a:tcPr marL="68580" marR="68580" marT="0" marB="0"/>
                </a:tc>
                <a:tc>
                  <a:txBody>
                    <a:bodyPr/>
                    <a:lstStyle/>
                    <a:p>
                      <a:pPr algn="ctr" rtl="1">
                        <a:lnSpc>
                          <a:spcPct val="107000"/>
                        </a:lnSpc>
                        <a:spcAft>
                          <a:spcPts val="0"/>
                        </a:spcAft>
                      </a:pPr>
                      <a:r>
                        <a:rPr lang="fa-IR" sz="1600" b="1" dirty="0" smtClean="0">
                          <a:effectLst/>
                          <a:latin typeface="Calibri"/>
                          <a:ea typeface="Calibri"/>
                          <a:cs typeface="B Nazanin" pitchFamily="2" charset="-78"/>
                        </a:rPr>
                        <a:t>استادیار</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07000"/>
                        </a:lnSpc>
                        <a:spcAft>
                          <a:spcPts val="0"/>
                        </a:spcAft>
                      </a:pPr>
                      <a:r>
                        <a:rPr lang="fa-IR" sz="1600" b="1" kern="1200" dirty="0" smtClean="0">
                          <a:solidFill>
                            <a:schemeClr val="tx1"/>
                          </a:solidFill>
                          <a:effectLst/>
                          <a:latin typeface="Calibri"/>
                          <a:ea typeface="Calibri"/>
                          <a:cs typeface="B Nazanin" pitchFamily="2" charset="-78"/>
                        </a:rPr>
                        <a:t>دکتر جلال نیکوکاران</a:t>
                      </a:r>
                      <a:endParaRPr lang="en-US" sz="1600" b="1" kern="1200" dirty="0">
                        <a:solidFill>
                          <a:schemeClr val="tx1"/>
                        </a:solidFill>
                        <a:effectLst/>
                        <a:latin typeface="Calibri"/>
                        <a:ea typeface="Calibri"/>
                        <a:cs typeface="B Nazanin" pitchFamily="2" charset="-78"/>
                      </a:endParaRPr>
                    </a:p>
                  </a:txBody>
                  <a:tcPr marL="68580" marR="68580" marT="0" marB="0" anchor="ctr"/>
                </a:tc>
              </a:tr>
            </a:tbl>
          </a:graphicData>
        </a:graphic>
      </p:graphicFrame>
    </p:spTree>
    <p:extLst>
      <p:ext uri="{BB962C8B-B14F-4D97-AF65-F5344CB8AC3E}">
        <p14:creationId xmlns:p14="http://schemas.microsoft.com/office/powerpoint/2010/main" val="1939765131"/>
      </p:ext>
    </p:extLst>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057400" y="487907"/>
            <a:ext cx="8229600" cy="914400"/>
          </a:xfrm>
        </p:spPr>
        <p:txBody>
          <a:bodyPr/>
          <a:lstStyle/>
          <a:p>
            <a:pPr algn="ctr" rtl="1"/>
            <a:r>
              <a:rPr lang="fa-IR" altLang="en-US" dirty="0" smtClean="0">
                <a:solidFill>
                  <a:srgbClr val="FF0000"/>
                </a:solidFill>
                <a:cs typeface="B Titr" panose="00000700000000000000" pitchFamily="2" charset="-78"/>
              </a:rPr>
              <a:t>رشته های درحال تصویب</a:t>
            </a:r>
            <a:endParaRPr lang="en-US" altLang="en-US" dirty="0" smtClean="0">
              <a:solidFill>
                <a:srgbClr val="FF0000"/>
              </a:solidFill>
              <a:cs typeface="B Titr" panose="00000700000000000000" pitchFamily="2" charset="-78"/>
            </a:endParaRPr>
          </a:p>
        </p:txBody>
      </p:sp>
      <p:sp>
        <p:nvSpPr>
          <p:cNvPr id="32771" name="Content Placeholder 2"/>
          <p:cNvSpPr>
            <a:spLocks noGrp="1"/>
          </p:cNvSpPr>
          <p:nvPr>
            <p:ph idx="1"/>
          </p:nvPr>
        </p:nvSpPr>
        <p:spPr>
          <a:xfrm>
            <a:off x="2111991" y="1524000"/>
            <a:ext cx="8229600" cy="4389438"/>
          </a:xfrm>
        </p:spPr>
        <p:txBody>
          <a:bodyPr/>
          <a:lstStyle/>
          <a:p>
            <a:pPr algn="r" rtl="1">
              <a:lnSpc>
                <a:spcPct val="200000"/>
              </a:lnSpc>
              <a:buFont typeface="Wingdings" panose="05000000000000000000" pitchFamily="2" charset="2"/>
              <a:buChar char="Ø"/>
            </a:pPr>
            <a:r>
              <a:rPr lang="fa-IR" altLang="en-US" b="1" dirty="0" smtClean="0">
                <a:cs typeface="B Nazanin" panose="00000400000000000000" pitchFamily="2" charset="-78"/>
              </a:rPr>
              <a:t>کارشناسی ارشد آموزش هوشبری</a:t>
            </a:r>
          </a:p>
          <a:p>
            <a:pPr algn="r" rtl="1">
              <a:lnSpc>
                <a:spcPct val="200000"/>
              </a:lnSpc>
              <a:buFont typeface="Wingdings" panose="05000000000000000000" pitchFamily="2" charset="2"/>
              <a:buChar char="Ø"/>
            </a:pPr>
            <a:r>
              <a:rPr lang="fa-IR" altLang="en-US" b="1" dirty="0" smtClean="0">
                <a:cs typeface="B Nazanin" panose="00000400000000000000" pitchFamily="2" charset="-78"/>
              </a:rPr>
              <a:t>کارشناسی پیوسته فوریتهای پزشکی پیش بیمارستانی</a:t>
            </a:r>
          </a:p>
          <a:p>
            <a:pPr algn="r" rtl="1">
              <a:lnSpc>
                <a:spcPct val="200000"/>
              </a:lnSpc>
              <a:buFont typeface="Wingdings" panose="05000000000000000000" pitchFamily="2" charset="2"/>
              <a:buChar char="Ø"/>
            </a:pPr>
            <a:r>
              <a:rPr lang="fa-IR" altLang="en-US" b="1" dirty="0" smtClean="0">
                <a:cs typeface="B Nazanin" panose="00000400000000000000" pitchFamily="2" charset="-78"/>
              </a:rPr>
              <a:t>کارشناسی پیوسته پرتودرمانی</a:t>
            </a:r>
            <a:endParaRPr lang="en-US" altLang="en-US" b="1" dirty="0" smtClean="0">
              <a:cs typeface="B Nazanin" panose="00000400000000000000" pitchFamily="2" charset="-78"/>
            </a:endParaRPr>
          </a:p>
        </p:txBody>
      </p:sp>
    </p:spTree>
    <p:extLst>
      <p:ext uri="{BB962C8B-B14F-4D97-AF65-F5344CB8AC3E}">
        <p14:creationId xmlns:p14="http://schemas.microsoft.com/office/powerpoint/2010/main" val="795941796"/>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55988520"/>
              </p:ext>
            </p:extLst>
          </p:nvPr>
        </p:nvGraphicFramePr>
        <p:xfrm>
          <a:off x="2871988" y="1604816"/>
          <a:ext cx="7098983" cy="5056641"/>
        </p:xfrm>
        <a:graphic>
          <a:graphicData uri="http://schemas.openxmlformats.org/drawingml/2006/table">
            <a:tbl>
              <a:tblPr firstRow="1" bandRow="1">
                <a:tableStyleId>{5C22544A-7EE6-4342-B048-85BDC9FD1C3A}</a:tableStyleId>
              </a:tblPr>
              <a:tblGrid>
                <a:gridCol w="2923112">
                  <a:extLst>
                    <a:ext uri="{9D8B030D-6E8A-4147-A177-3AD203B41FA5}">
                      <a16:colId xmlns:a16="http://schemas.microsoft.com/office/drawing/2014/main" xmlns="" val="1094961560"/>
                    </a:ext>
                  </a:extLst>
                </a:gridCol>
                <a:gridCol w="4175871">
                  <a:extLst>
                    <a:ext uri="{9D8B030D-6E8A-4147-A177-3AD203B41FA5}">
                      <a16:colId xmlns:a16="http://schemas.microsoft.com/office/drawing/2014/main" xmlns="" val="20002"/>
                    </a:ext>
                  </a:extLst>
                </a:gridCol>
              </a:tblGrid>
              <a:tr h="615599">
                <a:tc>
                  <a:txBody>
                    <a:bodyPr/>
                    <a:lstStyle/>
                    <a:p>
                      <a:pPr algn="ctr" rtl="1"/>
                      <a:r>
                        <a:rPr lang="fa-IR" sz="1800" dirty="0" smtClean="0">
                          <a:cs typeface="B Nazanin" pitchFamily="2" charset="-78"/>
                        </a:rPr>
                        <a:t>تعداد دانشجو</a:t>
                      </a:r>
                      <a:endParaRPr lang="en-US" sz="1800" dirty="0">
                        <a:cs typeface="B Nazanin" pitchFamily="2" charset="-78"/>
                      </a:endParaRPr>
                    </a:p>
                  </a:txBody>
                  <a:tcPr marT="45702" marB="45702" anchor="ctr"/>
                </a:tc>
                <a:tc>
                  <a:txBody>
                    <a:bodyPr/>
                    <a:lstStyle/>
                    <a:p>
                      <a:pPr algn="ctr" rtl="1"/>
                      <a:r>
                        <a:rPr lang="fa-IR" sz="1800" dirty="0" smtClean="0">
                          <a:cs typeface="B Nazanin" pitchFamily="2" charset="-78"/>
                        </a:rPr>
                        <a:t>مقطع تحصیلی</a:t>
                      </a:r>
                      <a:endParaRPr lang="en-US" sz="1800" dirty="0">
                        <a:cs typeface="B Nazanin" pitchFamily="2" charset="-78"/>
                      </a:endParaRPr>
                    </a:p>
                  </a:txBody>
                  <a:tcPr marT="45702" marB="45702" anchor="ctr"/>
                </a:tc>
                <a:extLst>
                  <a:ext uri="{0D108BD9-81ED-4DB2-BD59-A6C34878D82A}">
                    <a16:rowId xmlns:a16="http://schemas.microsoft.com/office/drawing/2014/main" xmlns="" val="10000"/>
                  </a:ext>
                </a:extLst>
              </a:tr>
              <a:tr h="455057">
                <a:tc>
                  <a:txBody>
                    <a:bodyPr/>
                    <a:lstStyle/>
                    <a:p>
                      <a:pPr algn="ctr" rtl="1"/>
                      <a:r>
                        <a:rPr lang="fa-IR" b="1" dirty="0" smtClean="0">
                          <a:cs typeface="B Nazanin" pitchFamily="2" charset="-78"/>
                        </a:rPr>
                        <a:t>107</a:t>
                      </a:r>
                      <a:endParaRPr lang="en-US" b="1" dirty="0">
                        <a:cs typeface="B Nazanin" pitchFamily="2" charset="-78"/>
                      </a:endParaRPr>
                    </a:p>
                  </a:txBody>
                  <a:tcPr marT="45702" marB="45702"/>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b="1" dirty="0" smtClean="0">
                          <a:cs typeface="B Nazanin" pitchFamily="2" charset="-78"/>
                        </a:rPr>
                        <a:t>کارشناسی پیوسته علوم آزمایشگاهی</a:t>
                      </a:r>
                      <a:endParaRPr lang="en-US" sz="1800" b="1" dirty="0">
                        <a:cs typeface="B Nazanin" pitchFamily="2" charset="-78"/>
                      </a:endParaRPr>
                    </a:p>
                  </a:txBody>
                  <a:tcPr marT="45702" marB="45702"/>
                </a:tc>
                <a:extLst>
                  <a:ext uri="{0D108BD9-81ED-4DB2-BD59-A6C34878D82A}">
                    <a16:rowId xmlns:a16="http://schemas.microsoft.com/office/drawing/2014/main" xmlns="" val="10001"/>
                  </a:ext>
                </a:extLst>
              </a:tr>
              <a:tr h="455057">
                <a:tc>
                  <a:txBody>
                    <a:bodyPr/>
                    <a:lstStyle/>
                    <a:p>
                      <a:pPr algn="ctr" rtl="1"/>
                      <a:r>
                        <a:rPr lang="fa-IR" b="1" dirty="0" smtClean="0">
                          <a:cs typeface="B Nazanin" pitchFamily="2" charset="-78"/>
                        </a:rPr>
                        <a:t>30</a:t>
                      </a:r>
                      <a:endParaRPr lang="en-US" b="1" dirty="0">
                        <a:cs typeface="B Nazanin" pitchFamily="2" charset="-78"/>
                      </a:endParaRPr>
                    </a:p>
                  </a:txBody>
                  <a:tcPr marT="45702" marB="45702"/>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b="1" dirty="0" smtClean="0">
                          <a:cs typeface="B Nazanin" pitchFamily="2" charset="-78"/>
                        </a:rPr>
                        <a:t>کارشناسی ناپیوسته علوم آزمایشگاهی</a:t>
                      </a:r>
                      <a:endParaRPr lang="en-US" sz="1800" b="1" dirty="0">
                        <a:cs typeface="B Nazanin" pitchFamily="2" charset="-78"/>
                      </a:endParaRPr>
                    </a:p>
                  </a:txBody>
                  <a:tcPr marT="45702" marB="45702"/>
                </a:tc>
                <a:extLst>
                  <a:ext uri="{0D108BD9-81ED-4DB2-BD59-A6C34878D82A}">
                    <a16:rowId xmlns:a16="http://schemas.microsoft.com/office/drawing/2014/main" xmlns="" val="10002"/>
                  </a:ext>
                </a:extLst>
              </a:tr>
              <a:tr h="455057">
                <a:tc>
                  <a:txBody>
                    <a:bodyPr/>
                    <a:lstStyle/>
                    <a:p>
                      <a:pPr algn="ctr" rtl="1"/>
                      <a:r>
                        <a:rPr lang="fa-IR" b="1" dirty="0" smtClean="0">
                          <a:cs typeface="B Nazanin" pitchFamily="2" charset="-78"/>
                        </a:rPr>
                        <a:t>100</a:t>
                      </a:r>
                      <a:endParaRPr lang="en-US" b="1" dirty="0">
                        <a:cs typeface="B Nazanin" pitchFamily="2" charset="-78"/>
                      </a:endParaRPr>
                    </a:p>
                  </a:txBody>
                  <a:tcPr marT="45702" marB="45702"/>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b="1" dirty="0" smtClean="0">
                          <a:cs typeface="B Nazanin" pitchFamily="2" charset="-78"/>
                        </a:rPr>
                        <a:t>کارشناسی پیوسته تکنولوژی پرتوشناسی</a:t>
                      </a:r>
                      <a:endParaRPr lang="en-US" sz="1800" b="1" dirty="0">
                        <a:cs typeface="B Nazanin" pitchFamily="2" charset="-78"/>
                      </a:endParaRPr>
                    </a:p>
                  </a:txBody>
                  <a:tcPr marT="45702" marB="45702"/>
                </a:tc>
                <a:extLst>
                  <a:ext uri="{0D108BD9-81ED-4DB2-BD59-A6C34878D82A}">
                    <a16:rowId xmlns:a16="http://schemas.microsoft.com/office/drawing/2014/main" xmlns="" val="10003"/>
                  </a:ext>
                </a:extLst>
              </a:tr>
              <a:tr h="615599">
                <a:tc>
                  <a:txBody>
                    <a:bodyPr/>
                    <a:lstStyle/>
                    <a:p>
                      <a:pPr algn="ctr" rtl="1"/>
                      <a:r>
                        <a:rPr lang="fa-IR" b="1" dirty="0" smtClean="0">
                          <a:cs typeface="B Nazanin" pitchFamily="2" charset="-78"/>
                        </a:rPr>
                        <a:t>103</a:t>
                      </a:r>
                      <a:endParaRPr lang="en-US" b="1" dirty="0">
                        <a:cs typeface="B Nazanin" pitchFamily="2" charset="-78"/>
                      </a:endParaRPr>
                    </a:p>
                  </a:txBody>
                  <a:tcPr marT="45702" marB="45702"/>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B Nazanin" pitchFamily="2" charset="-78"/>
                        </a:rPr>
                        <a:t>کارشناسی پیوسته هوشبری</a:t>
                      </a:r>
                      <a:endParaRPr lang="fa-IR" sz="1800" b="1" dirty="0" smtClean="0">
                        <a:cs typeface="B Nazanin" pitchFamily="2" charset="-78"/>
                      </a:endParaRPr>
                    </a:p>
                  </a:txBody>
                  <a:tcPr marT="45702" marB="45702"/>
                </a:tc>
                <a:extLst>
                  <a:ext uri="{0D108BD9-81ED-4DB2-BD59-A6C34878D82A}">
                    <a16:rowId xmlns:a16="http://schemas.microsoft.com/office/drawing/2014/main" xmlns="" val="10004"/>
                  </a:ext>
                </a:extLst>
              </a:tr>
              <a:tr h="615505">
                <a:tc>
                  <a:txBody>
                    <a:bodyPr/>
                    <a:lstStyle/>
                    <a:p>
                      <a:pPr algn="ctr" rtl="1"/>
                      <a:r>
                        <a:rPr lang="fa-IR" sz="1800" b="1" dirty="0" smtClean="0">
                          <a:cs typeface="B Nazanin" pitchFamily="2" charset="-78"/>
                        </a:rPr>
                        <a:t>12</a:t>
                      </a:r>
                      <a:endParaRPr lang="en-US" sz="1800" b="1" dirty="0">
                        <a:cs typeface="B Nazanin" pitchFamily="2" charset="-78"/>
                      </a:endParaRPr>
                    </a:p>
                  </a:txBody>
                  <a:tcPr marT="45702" marB="45702"/>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B Nazanin" pitchFamily="2" charset="-78"/>
                        </a:rPr>
                        <a:t>کارشناسی ناپیوسته هوشبری</a:t>
                      </a:r>
                    </a:p>
                    <a:p>
                      <a:pPr marL="0" marR="0" lvl="0" indent="0" algn="ctr" defTabSz="914400" rtl="1" eaLnBrk="1" fontAlgn="auto" latinLnBrk="0" hangingPunct="1">
                        <a:lnSpc>
                          <a:spcPct val="100000"/>
                        </a:lnSpc>
                        <a:spcBef>
                          <a:spcPts val="0"/>
                        </a:spcBef>
                        <a:spcAft>
                          <a:spcPts val="0"/>
                        </a:spcAft>
                        <a:buClrTx/>
                        <a:buSzTx/>
                        <a:buFontTx/>
                        <a:buNone/>
                        <a:tabLst/>
                        <a:defRPr/>
                      </a:pPr>
                      <a:endParaRPr lang="fa-IR" sz="1800" b="1" dirty="0" smtClean="0">
                        <a:cs typeface="B Nazanin" pitchFamily="2" charset="-78"/>
                      </a:endParaRPr>
                    </a:p>
                  </a:txBody>
                  <a:tcPr marT="45702" marB="45702"/>
                </a:tc>
                <a:extLst>
                  <a:ext uri="{0D108BD9-81ED-4DB2-BD59-A6C34878D82A}">
                    <a16:rowId xmlns:a16="http://schemas.microsoft.com/office/drawing/2014/main" xmlns="" val="10006"/>
                  </a:ext>
                </a:extLst>
              </a:tr>
              <a:tr h="455057">
                <a:tc>
                  <a:txBody>
                    <a:bodyPr/>
                    <a:lstStyle/>
                    <a:p>
                      <a:pPr algn="ctr" rtl="1"/>
                      <a:r>
                        <a:rPr lang="fa-IR" sz="1800" b="1" dirty="0" smtClean="0">
                          <a:cs typeface="B Nazanin" pitchFamily="2" charset="-78"/>
                        </a:rPr>
                        <a:t>49</a:t>
                      </a:r>
                      <a:endParaRPr lang="en-US" sz="1800" b="1" dirty="0">
                        <a:cs typeface="B Nazanin" pitchFamily="2" charset="-78"/>
                      </a:endParaRPr>
                    </a:p>
                  </a:txBody>
                  <a:tcPr marT="45702" marB="45702"/>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sz="1800" b="1" dirty="0" smtClean="0">
                          <a:cs typeface="B Nazanin" pitchFamily="2" charset="-78"/>
                        </a:rPr>
                        <a:t>کارشناسی ناپیوسته فوریت پزشکی</a:t>
                      </a:r>
                    </a:p>
                  </a:txBody>
                  <a:tcPr marT="45702" marB="45702"/>
                </a:tc>
                <a:extLst>
                  <a:ext uri="{0D108BD9-81ED-4DB2-BD59-A6C34878D82A}">
                    <a16:rowId xmlns:a16="http://schemas.microsoft.com/office/drawing/2014/main" xmlns="" val="479975430"/>
                  </a:ext>
                </a:extLst>
              </a:tr>
              <a:tr h="455057">
                <a:tc>
                  <a:txBody>
                    <a:bodyPr/>
                    <a:lstStyle/>
                    <a:p>
                      <a:pPr algn="ctr" rtl="1"/>
                      <a:r>
                        <a:rPr lang="fa-IR" b="1" dirty="0" smtClean="0">
                          <a:cs typeface="B Nazanin" pitchFamily="2" charset="-78"/>
                        </a:rPr>
                        <a:t>117</a:t>
                      </a:r>
                      <a:endParaRPr lang="en-US" b="1" dirty="0">
                        <a:cs typeface="B Nazanin" pitchFamily="2" charset="-78"/>
                      </a:endParaRPr>
                    </a:p>
                  </a:txBody>
                  <a:tcPr marT="45702" marB="45702"/>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B Nazanin" pitchFamily="2" charset="-78"/>
                        </a:rPr>
                        <a:t>کارشناسی پیوسته اتاق عمل</a:t>
                      </a:r>
                      <a:endParaRPr lang="fa-IR" sz="1800" b="1" dirty="0" smtClean="0">
                        <a:cs typeface="B Nazanin" pitchFamily="2" charset="-78"/>
                      </a:endParaRPr>
                    </a:p>
                  </a:txBody>
                  <a:tcPr marT="45702" marB="45702"/>
                </a:tc>
                <a:extLst>
                  <a:ext uri="{0D108BD9-81ED-4DB2-BD59-A6C34878D82A}">
                    <a16:rowId xmlns:a16="http://schemas.microsoft.com/office/drawing/2014/main" xmlns="" val="2131687633"/>
                  </a:ext>
                </a:extLst>
              </a:tr>
              <a:tr h="455057">
                <a:tc>
                  <a:txBody>
                    <a:bodyPr/>
                    <a:lstStyle/>
                    <a:p>
                      <a:pPr algn="ctr" rtl="1"/>
                      <a:r>
                        <a:rPr lang="fa-IR" b="1" dirty="0" smtClean="0">
                          <a:cs typeface="B Nazanin" pitchFamily="2" charset="-78"/>
                        </a:rPr>
                        <a:t>14</a:t>
                      </a:r>
                    </a:p>
                  </a:txBody>
                  <a:tcPr marT="45702" marB="45702"/>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dirty="0" smtClean="0">
                          <a:ln>
                            <a:noFill/>
                          </a:ln>
                          <a:solidFill>
                            <a:prstClr val="black"/>
                          </a:solidFill>
                          <a:effectLst/>
                          <a:uLnTx/>
                          <a:uFillTx/>
                          <a:latin typeface="+mn-lt"/>
                          <a:ea typeface="+mn-ea"/>
                          <a:cs typeface="B Nazanin" pitchFamily="2" charset="-78"/>
                        </a:rPr>
                        <a:t>کارشناسی ارشد اتاق عمل</a:t>
                      </a:r>
                      <a:endParaRPr lang="fa-IR" sz="1800" b="1" dirty="0" smtClean="0">
                        <a:cs typeface="B Nazanin" pitchFamily="2" charset="-78"/>
                      </a:endParaRPr>
                    </a:p>
                  </a:txBody>
                  <a:tcPr marT="45702" marB="45702"/>
                </a:tc>
                <a:extLst>
                  <a:ext uri="{0D108BD9-81ED-4DB2-BD59-A6C34878D82A}">
                    <a16:rowId xmlns:a16="http://schemas.microsoft.com/office/drawing/2014/main" xmlns="" val="59052890"/>
                  </a:ext>
                </a:extLst>
              </a:tr>
              <a:tr h="455057">
                <a:tc>
                  <a:txBody>
                    <a:bodyPr/>
                    <a:lstStyle/>
                    <a:p>
                      <a:pPr algn="ctr" rtl="1"/>
                      <a:r>
                        <a:rPr lang="fa-IR" b="1" dirty="0" smtClean="0">
                          <a:cs typeface="B Nazanin" pitchFamily="2" charset="-78"/>
                        </a:rPr>
                        <a:t>4</a:t>
                      </a:r>
                    </a:p>
                  </a:txBody>
                  <a:tcPr marT="45702" marB="45702"/>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fa-IR" sz="1800" b="1" dirty="0" smtClean="0">
                          <a:cs typeface="B Nazanin" pitchFamily="2" charset="-78"/>
                        </a:rPr>
                        <a:t>کارشناسی ارشد نانو تکنولوژی پزشکی</a:t>
                      </a:r>
                    </a:p>
                  </a:txBody>
                  <a:tcPr marT="45702" marB="45702"/>
                </a:tc>
              </a:tr>
            </a:tbl>
          </a:graphicData>
        </a:graphic>
      </p:graphicFrame>
      <p:sp>
        <p:nvSpPr>
          <p:cNvPr id="34851" name="TextBox 1"/>
          <p:cNvSpPr txBox="1">
            <a:spLocks noChangeArrowheads="1"/>
          </p:cNvSpPr>
          <p:nvPr/>
        </p:nvSpPr>
        <p:spPr bwMode="auto">
          <a:xfrm>
            <a:off x="2758151" y="720727"/>
            <a:ext cx="7114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rtl="1" eaLnBrk="1" hangingPunct="1"/>
            <a:r>
              <a:rPr lang="fa-IR" altLang="en-US" sz="4000" b="1" dirty="0" smtClean="0">
                <a:solidFill>
                  <a:schemeClr val="accent1">
                    <a:lumMod val="75000"/>
                  </a:schemeClr>
                </a:solidFill>
                <a:cs typeface="B Nazanin" pitchFamily="2" charset="-78"/>
              </a:rPr>
              <a:t>تعداد کل دانشجویان</a:t>
            </a:r>
            <a:r>
              <a:rPr lang="en-US" altLang="en-US" sz="4000" b="1" dirty="0" smtClean="0">
                <a:solidFill>
                  <a:schemeClr val="accent1">
                    <a:lumMod val="75000"/>
                  </a:schemeClr>
                </a:solidFill>
                <a:cs typeface="B Nazanin" pitchFamily="2" charset="-78"/>
              </a:rPr>
              <a:t> </a:t>
            </a:r>
            <a:r>
              <a:rPr lang="fa-IR" altLang="en-US" sz="4000" b="1" dirty="0" smtClean="0">
                <a:solidFill>
                  <a:schemeClr val="accent1">
                    <a:lumMod val="75000"/>
                  </a:schemeClr>
                </a:solidFill>
                <a:cs typeface="B Nazanin" pitchFamily="2" charset="-78"/>
              </a:rPr>
              <a:t>درحال تحصیل</a:t>
            </a:r>
            <a:endParaRPr lang="en-US" altLang="en-US" sz="4000" b="1" dirty="0">
              <a:solidFill>
                <a:schemeClr val="accent1">
                  <a:lumMod val="75000"/>
                </a:schemeClr>
              </a:solidFill>
              <a:cs typeface="B Nazanin" pitchFamily="2" charset="-78"/>
            </a:endParaRPr>
          </a:p>
        </p:txBody>
      </p:sp>
    </p:spTree>
    <p:extLst>
      <p:ext uri="{BB962C8B-B14F-4D97-AF65-F5344CB8AC3E}">
        <p14:creationId xmlns:p14="http://schemas.microsoft.com/office/powerpoint/2010/main" val="28485691"/>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503812" y="372296"/>
            <a:ext cx="9618324" cy="533400"/>
          </a:xfrm>
        </p:spPr>
        <p:txBody>
          <a:bodyPr>
            <a:normAutofit fontScale="90000"/>
          </a:bodyPr>
          <a:lstStyle/>
          <a:p>
            <a:pPr algn="ctr" rtl="1"/>
            <a:r>
              <a:rPr lang="fa-IR" altLang="en-US" sz="3600" b="1" dirty="0">
                <a:ea typeface="Calibri" panose="020F0502020204030204" pitchFamily="34" charset="0"/>
                <a:cs typeface="B Nazanin" pitchFamily="2" charset="-78"/>
              </a:rPr>
              <a:t>پذیرفته شدگان کارشناسی ارشد سال تحصیلی99-98: مجموعا16 نفر</a:t>
            </a:r>
            <a:endParaRPr lang="en-US" altLang="en-US" sz="3600" b="1" dirty="0">
              <a:ea typeface="Calibri" panose="020F0502020204030204" pitchFamily="34" charset="0"/>
              <a:cs typeface="B Nazanin"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271633414"/>
              </p:ext>
            </p:extLst>
          </p:nvPr>
        </p:nvGraphicFramePr>
        <p:xfrm>
          <a:off x="1274319" y="1274379"/>
          <a:ext cx="9871901" cy="5367294"/>
        </p:xfrm>
        <a:graphic>
          <a:graphicData uri="http://schemas.openxmlformats.org/drawingml/2006/table">
            <a:tbl>
              <a:tblPr rtl="1" firstRow="1" firstCol="1" bandRow="1">
                <a:tableStyleId>{5C22544A-7EE6-4342-B048-85BDC9FD1C3A}</a:tableStyleId>
              </a:tblPr>
              <a:tblGrid>
                <a:gridCol w="567372">
                  <a:extLst>
                    <a:ext uri="{9D8B030D-6E8A-4147-A177-3AD203B41FA5}">
                      <a16:colId xmlns:a16="http://schemas.microsoft.com/office/drawing/2014/main" xmlns="" val="20000"/>
                    </a:ext>
                  </a:extLst>
                </a:gridCol>
                <a:gridCol w="2261740">
                  <a:extLst>
                    <a:ext uri="{9D8B030D-6E8A-4147-A177-3AD203B41FA5}">
                      <a16:colId xmlns:a16="http://schemas.microsoft.com/office/drawing/2014/main" xmlns="" val="20001"/>
                    </a:ext>
                  </a:extLst>
                </a:gridCol>
                <a:gridCol w="2012742">
                  <a:extLst>
                    <a:ext uri="{9D8B030D-6E8A-4147-A177-3AD203B41FA5}">
                      <a16:colId xmlns:a16="http://schemas.microsoft.com/office/drawing/2014/main" xmlns="" val="20002"/>
                    </a:ext>
                  </a:extLst>
                </a:gridCol>
                <a:gridCol w="840864">
                  <a:extLst>
                    <a:ext uri="{9D8B030D-6E8A-4147-A177-3AD203B41FA5}">
                      <a16:colId xmlns:a16="http://schemas.microsoft.com/office/drawing/2014/main" xmlns="" val="20003"/>
                    </a:ext>
                  </a:extLst>
                </a:gridCol>
                <a:gridCol w="4189183">
                  <a:extLst>
                    <a:ext uri="{9D8B030D-6E8A-4147-A177-3AD203B41FA5}">
                      <a16:colId xmlns:a16="http://schemas.microsoft.com/office/drawing/2014/main" xmlns="" val="20004"/>
                    </a:ext>
                  </a:extLst>
                </a:gridCol>
              </a:tblGrid>
              <a:tr h="334818">
                <a:tc>
                  <a:txBody>
                    <a:bodyPr/>
                    <a:lstStyle/>
                    <a:p>
                      <a:pPr algn="ctr" rtl="1">
                        <a:lnSpc>
                          <a:spcPct val="115000"/>
                        </a:lnSpc>
                        <a:spcAft>
                          <a:spcPts val="0"/>
                        </a:spcAft>
                      </a:pPr>
                      <a:r>
                        <a:rPr lang="fa-IR" sz="1600" b="1" dirty="0">
                          <a:effectLst/>
                          <a:cs typeface="B Nazanin" pitchFamily="2" charset="-78"/>
                        </a:rPr>
                        <a:t>ردیف</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نام و نام خانوادگی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رشته کارشناسی</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ورودی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کارشناسی ارشد پذیرفته شده</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0"/>
                  </a:ext>
                </a:extLst>
              </a:tr>
              <a:tr h="303377">
                <a:tc>
                  <a:txBody>
                    <a:bodyPr/>
                    <a:lstStyle/>
                    <a:p>
                      <a:pPr algn="ctr" rtl="1">
                        <a:lnSpc>
                          <a:spcPct val="115000"/>
                        </a:lnSpc>
                        <a:spcAft>
                          <a:spcPts val="0"/>
                        </a:spcAft>
                      </a:pPr>
                      <a:r>
                        <a:rPr lang="fa-IR" sz="1600" b="1">
                          <a:effectLst/>
                          <a:cs typeface="B Nazanin" pitchFamily="2" charset="-78"/>
                        </a:rPr>
                        <a:t>1</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مجید  علی پور</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تکنولوژی پرتوشناسی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فیزیک پزشکی یزد(استعداد درخشان)</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1"/>
                  </a:ext>
                </a:extLst>
              </a:tr>
              <a:tr h="382382">
                <a:tc>
                  <a:txBody>
                    <a:bodyPr/>
                    <a:lstStyle/>
                    <a:p>
                      <a:pPr algn="ctr" rtl="1">
                        <a:lnSpc>
                          <a:spcPct val="115000"/>
                        </a:lnSpc>
                        <a:spcAft>
                          <a:spcPts val="0"/>
                        </a:spcAft>
                      </a:pPr>
                      <a:r>
                        <a:rPr lang="fa-IR" sz="1600" b="1">
                          <a:effectLst/>
                          <a:cs typeface="B Nazanin" pitchFamily="2" charset="-78"/>
                        </a:rPr>
                        <a:t>2</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عرفان ذاکر</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بیو تکنولوژی یزد</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2"/>
                  </a:ext>
                </a:extLst>
              </a:tr>
              <a:tr h="303377">
                <a:tc>
                  <a:txBody>
                    <a:bodyPr/>
                    <a:lstStyle/>
                    <a:p>
                      <a:pPr algn="ctr" rtl="1">
                        <a:lnSpc>
                          <a:spcPct val="115000"/>
                        </a:lnSpc>
                        <a:spcAft>
                          <a:spcPts val="0"/>
                        </a:spcAft>
                      </a:pPr>
                      <a:r>
                        <a:rPr lang="fa-IR" sz="1600" b="1">
                          <a:effectLst/>
                          <a:cs typeface="B Nazanin" pitchFamily="2" charset="-78"/>
                        </a:rPr>
                        <a:t>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منیره مسعودی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علوم آزمایشگاهی </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هماتولوژی تهران</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3"/>
                  </a:ext>
                </a:extLst>
              </a:tr>
              <a:tr h="303377">
                <a:tc>
                  <a:txBody>
                    <a:bodyPr/>
                    <a:lstStyle/>
                    <a:p>
                      <a:pPr algn="ctr" rtl="1">
                        <a:lnSpc>
                          <a:spcPct val="115000"/>
                        </a:lnSpc>
                        <a:spcAft>
                          <a:spcPts val="0"/>
                        </a:spcAft>
                      </a:pPr>
                      <a:r>
                        <a:rPr lang="fa-IR" sz="1600" b="1">
                          <a:effectLst/>
                          <a:cs typeface="B Nazanin" pitchFamily="2" charset="-78"/>
                        </a:rPr>
                        <a:t>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سید محمد سیفتی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ایمنولوژی یزد(استعداد درخشان)</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4"/>
                  </a:ext>
                </a:extLst>
              </a:tr>
              <a:tr h="303377">
                <a:tc>
                  <a:txBody>
                    <a:bodyPr/>
                    <a:lstStyle/>
                    <a:p>
                      <a:pPr algn="ctr" rtl="1">
                        <a:lnSpc>
                          <a:spcPct val="115000"/>
                        </a:lnSpc>
                        <a:spcAft>
                          <a:spcPts val="0"/>
                        </a:spcAft>
                      </a:pPr>
                      <a:r>
                        <a:rPr lang="fa-IR" sz="1600" b="1">
                          <a:effectLst/>
                          <a:cs typeface="B Nazanin" pitchFamily="2" charset="-78"/>
                        </a:rPr>
                        <a:t>5</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ابوالفضل یاوری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علوم آزمایشگاهی </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ایمنولوژی یزد(شهریه پرداز)</a:t>
                      </a:r>
                      <a:endParaRPr lang="en-US" sz="1600" b="1" dirty="0">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5"/>
                  </a:ext>
                </a:extLst>
              </a:tr>
              <a:tr h="303377">
                <a:tc>
                  <a:txBody>
                    <a:bodyPr/>
                    <a:lstStyle/>
                    <a:p>
                      <a:pPr algn="ctr" rtl="1">
                        <a:lnSpc>
                          <a:spcPct val="115000"/>
                        </a:lnSpc>
                        <a:spcAft>
                          <a:spcPts val="0"/>
                        </a:spcAft>
                      </a:pPr>
                      <a:r>
                        <a:rPr lang="fa-IR" sz="1600" b="1">
                          <a:effectLst/>
                          <a:cs typeface="B Nazanin" pitchFamily="2" charset="-78"/>
                        </a:rPr>
                        <a:t>6</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علیرضا امیدواری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ایمنولوژی شیراز</a:t>
                      </a:r>
                      <a:endParaRPr lang="en-US" sz="1600" b="1" dirty="0">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6"/>
                  </a:ext>
                </a:extLst>
              </a:tr>
              <a:tr h="303377">
                <a:tc>
                  <a:txBody>
                    <a:bodyPr/>
                    <a:lstStyle/>
                    <a:p>
                      <a:pPr algn="ctr" rtl="1">
                        <a:lnSpc>
                          <a:spcPct val="115000"/>
                        </a:lnSpc>
                        <a:spcAft>
                          <a:spcPts val="0"/>
                        </a:spcAft>
                      </a:pPr>
                      <a:r>
                        <a:rPr lang="fa-IR" sz="1600" b="1">
                          <a:effectLst/>
                          <a:cs typeface="B Nazanin" pitchFamily="2" charset="-78"/>
                        </a:rPr>
                        <a:t>7</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فائزه شکرالهی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فیزیولوژی اصفهان</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7"/>
                  </a:ext>
                </a:extLst>
              </a:tr>
              <a:tr h="303377">
                <a:tc>
                  <a:txBody>
                    <a:bodyPr/>
                    <a:lstStyle/>
                    <a:p>
                      <a:pPr algn="ctr" rtl="1">
                        <a:lnSpc>
                          <a:spcPct val="115000"/>
                        </a:lnSpc>
                        <a:spcAft>
                          <a:spcPts val="0"/>
                        </a:spcAft>
                      </a:pPr>
                      <a:r>
                        <a:rPr lang="fa-IR" sz="1600" b="1">
                          <a:effectLst/>
                          <a:cs typeface="B Nazanin" pitchFamily="2" charset="-78"/>
                        </a:rPr>
                        <a:t>8</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سید علی فاتحی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میکروب شناسی کرمان</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8"/>
                  </a:ext>
                </a:extLst>
              </a:tr>
              <a:tr h="303377">
                <a:tc>
                  <a:txBody>
                    <a:bodyPr/>
                    <a:lstStyle/>
                    <a:p>
                      <a:pPr algn="ctr" rtl="1">
                        <a:lnSpc>
                          <a:spcPct val="115000"/>
                        </a:lnSpc>
                        <a:spcAft>
                          <a:spcPts val="0"/>
                        </a:spcAft>
                      </a:pPr>
                      <a:r>
                        <a:rPr lang="fa-IR" sz="1600" b="1">
                          <a:effectLst/>
                          <a:cs typeface="B Nazanin" pitchFamily="2" charset="-78"/>
                        </a:rPr>
                        <a:t>9</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فاطمه ایمانی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هماتولوژی بوشهر</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09"/>
                  </a:ext>
                </a:extLst>
              </a:tr>
              <a:tr h="303377">
                <a:tc>
                  <a:txBody>
                    <a:bodyPr/>
                    <a:lstStyle/>
                    <a:p>
                      <a:pPr algn="ctr" rtl="1">
                        <a:lnSpc>
                          <a:spcPct val="115000"/>
                        </a:lnSpc>
                        <a:spcAft>
                          <a:spcPts val="0"/>
                        </a:spcAft>
                      </a:pPr>
                      <a:r>
                        <a:rPr lang="fa-IR" sz="1600" b="1">
                          <a:effectLst/>
                          <a:cs typeface="B Nazanin" pitchFamily="2" charset="-78"/>
                        </a:rPr>
                        <a:t>10</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سید مهدی امامی میبدی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ژنتیک کرمان</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0"/>
                  </a:ext>
                </a:extLst>
              </a:tr>
              <a:tr h="303377">
                <a:tc>
                  <a:txBody>
                    <a:bodyPr/>
                    <a:lstStyle/>
                    <a:p>
                      <a:pPr algn="ctr" rtl="1">
                        <a:lnSpc>
                          <a:spcPct val="115000"/>
                        </a:lnSpc>
                        <a:spcAft>
                          <a:spcPts val="0"/>
                        </a:spcAft>
                      </a:pPr>
                      <a:r>
                        <a:rPr lang="fa-IR" sz="1600" b="1">
                          <a:effectLst/>
                          <a:cs typeface="B Nazanin" pitchFamily="2" charset="-78"/>
                        </a:rPr>
                        <a:t>11</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امین جوادی فر</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علوم آزمایشگاهی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ایمنولوژی مشهد</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1"/>
                  </a:ext>
                </a:extLst>
              </a:tr>
              <a:tr h="402816">
                <a:tc>
                  <a:txBody>
                    <a:bodyPr/>
                    <a:lstStyle/>
                    <a:p>
                      <a:pPr algn="ctr" rtl="1">
                        <a:lnSpc>
                          <a:spcPct val="115000"/>
                        </a:lnSpc>
                        <a:spcAft>
                          <a:spcPts val="0"/>
                        </a:spcAft>
                      </a:pPr>
                      <a:r>
                        <a:rPr lang="fa-IR" sz="1600" b="1">
                          <a:effectLst/>
                          <a:cs typeface="B Nazanin" pitchFamily="2" charset="-78"/>
                        </a:rPr>
                        <a:t>12</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علیرضا سابق</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علوم آزمایشگاهی</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بیوتکنولوژی یزد</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2"/>
                  </a:ext>
                </a:extLst>
              </a:tr>
              <a:tr h="303377">
                <a:tc>
                  <a:txBody>
                    <a:bodyPr/>
                    <a:lstStyle/>
                    <a:p>
                      <a:pPr algn="ctr" rtl="1">
                        <a:lnSpc>
                          <a:spcPct val="115000"/>
                        </a:lnSpc>
                        <a:spcAft>
                          <a:spcPts val="0"/>
                        </a:spcAft>
                      </a:pPr>
                      <a:r>
                        <a:rPr lang="fa-IR" sz="1600" b="1">
                          <a:effectLst/>
                          <a:cs typeface="B Nazanin" pitchFamily="2" charset="-78"/>
                        </a:rPr>
                        <a:t>13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سجاد صالحیه</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اتاق عمل</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93</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فیزیولوژی یزد</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3"/>
                  </a:ext>
                </a:extLst>
              </a:tr>
              <a:tr h="303377">
                <a:tc>
                  <a:txBody>
                    <a:bodyPr/>
                    <a:lstStyle/>
                    <a:p>
                      <a:pPr algn="ctr" rtl="1">
                        <a:lnSpc>
                          <a:spcPct val="115000"/>
                        </a:lnSpc>
                        <a:spcAft>
                          <a:spcPts val="0"/>
                        </a:spcAft>
                      </a:pPr>
                      <a:r>
                        <a:rPr lang="fa-IR" sz="1600" b="1">
                          <a:effectLst/>
                          <a:cs typeface="B Nazanin" pitchFamily="2" charset="-78"/>
                        </a:rPr>
                        <a:t>14</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فاطمه اکبری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اتاق عمل</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92</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اتاق عمل یزد</a:t>
                      </a:r>
                      <a:endParaRPr lang="en-US" sz="1600" b="1">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4"/>
                  </a:ext>
                </a:extLst>
              </a:tr>
              <a:tr h="303377">
                <a:tc>
                  <a:txBody>
                    <a:bodyPr/>
                    <a:lstStyle/>
                    <a:p>
                      <a:pPr algn="ctr" rtl="1">
                        <a:lnSpc>
                          <a:spcPct val="115000"/>
                        </a:lnSpc>
                        <a:spcAft>
                          <a:spcPts val="0"/>
                        </a:spcAft>
                      </a:pPr>
                      <a:r>
                        <a:rPr lang="fa-IR" sz="1600" b="1">
                          <a:effectLst/>
                          <a:cs typeface="B Nazanin" pitchFamily="2" charset="-78"/>
                        </a:rPr>
                        <a:t>15</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محمد حسین سپهری</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هوشبری </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90</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dirty="0">
                          <a:effectLst/>
                          <a:cs typeface="B Nazanin" pitchFamily="2" charset="-78"/>
                        </a:rPr>
                        <a:t> </a:t>
                      </a:r>
                      <a:r>
                        <a:rPr lang="fa-IR" sz="1600" b="1" dirty="0">
                          <a:effectLst/>
                          <a:cs typeface="B Nazanin" pitchFamily="2" charset="-78"/>
                        </a:rPr>
                        <a:t>پرستاری مراقبت نوزادان یزد</a:t>
                      </a:r>
                      <a:endParaRPr lang="en-US" sz="1600" b="1" dirty="0">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5"/>
                  </a:ext>
                </a:extLst>
              </a:tr>
              <a:tr h="303377">
                <a:tc>
                  <a:txBody>
                    <a:bodyPr/>
                    <a:lstStyle/>
                    <a:p>
                      <a:pPr algn="ctr" rtl="1">
                        <a:lnSpc>
                          <a:spcPct val="115000"/>
                        </a:lnSpc>
                        <a:spcAft>
                          <a:spcPts val="0"/>
                        </a:spcAft>
                      </a:pPr>
                      <a:r>
                        <a:rPr lang="fa-IR" sz="1600" b="1">
                          <a:effectLst/>
                          <a:cs typeface="B Nazanin" pitchFamily="2" charset="-78"/>
                        </a:rPr>
                        <a:t>16</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a:effectLst/>
                          <a:cs typeface="B Nazanin" pitchFamily="2" charset="-78"/>
                        </a:rPr>
                        <a:t>مرجان  قلم سیاه</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هوشبری ناپیوسته</a:t>
                      </a:r>
                      <a:endParaRPr lang="en-US" sz="16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600" b="1">
                          <a:effectLst/>
                          <a:cs typeface="B Nazanin" pitchFamily="2" charset="-78"/>
                        </a:rPr>
                        <a:t>95</a:t>
                      </a:r>
                      <a:endParaRPr lang="en-US" sz="16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600" b="1" dirty="0">
                          <a:effectLst/>
                          <a:cs typeface="B Nazanin" pitchFamily="2" charset="-78"/>
                        </a:rPr>
                        <a:t>پرستاری مراقبتهای ویژه</a:t>
                      </a:r>
                      <a:endParaRPr lang="en-US" sz="1600" b="1" dirty="0">
                        <a:effectLst/>
                        <a:latin typeface="Calibri"/>
                        <a:ea typeface="Calibri"/>
                        <a:cs typeface="B Nazanin" pitchFamily="2" charset="-78"/>
                      </a:endParaRPr>
                    </a:p>
                  </a:txBody>
                  <a:tcPr marL="68580" marR="68580" marT="0" marB="0" anchor="ct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248630275"/>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3254"/>
            <a:ext cx="10972800" cy="450376"/>
          </a:xfrm>
        </p:spPr>
        <p:txBody>
          <a:bodyPr>
            <a:noAutofit/>
          </a:bodyPr>
          <a:lstStyle/>
          <a:p>
            <a:pPr algn="r"/>
            <a:r>
              <a:rPr lang="fa-IR" altLang="en-US" sz="3200" b="1" dirty="0">
                <a:solidFill>
                  <a:srgbClr val="04617B"/>
                </a:solidFill>
                <a:latin typeface="Calibri" panose="020F0502020204030204" pitchFamily="34" charset="0"/>
                <a:ea typeface="Calibri" panose="020F0502020204030204" pitchFamily="34" charset="0"/>
                <a:cs typeface="B Nazanin" pitchFamily="2" charset="-78"/>
              </a:rPr>
              <a:t>پذیرفته شدگان کارشناسی ارشد سال تحصیلی1400-99: مجموعا18 نفر</a:t>
            </a:r>
            <a:r>
              <a:rPr lang="en-US" altLang="en-US" sz="3200" b="1" dirty="0">
                <a:ea typeface="Calibri" panose="020F0502020204030204" pitchFamily="34" charset="0"/>
                <a:cs typeface="B Nazanin" pitchFamily="2" charset="-78"/>
              </a:rPr>
              <a:t/>
            </a:r>
            <a:br>
              <a:rPr lang="en-US" altLang="en-US" sz="3200" b="1" dirty="0">
                <a:ea typeface="Calibri" panose="020F0502020204030204" pitchFamily="34" charset="0"/>
                <a:cs typeface="B Nazanin" pitchFamily="2" charset="-78"/>
              </a:rPr>
            </a:b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7738650"/>
              </p:ext>
            </p:extLst>
          </p:nvPr>
        </p:nvGraphicFramePr>
        <p:xfrm>
          <a:off x="609600" y="968994"/>
          <a:ext cx="10972801" cy="5715586"/>
        </p:xfrm>
        <a:graphic>
          <a:graphicData uri="http://schemas.openxmlformats.org/drawingml/2006/table">
            <a:tbl>
              <a:tblPr firstRow="1" lastCol="1" bandRow="1">
                <a:tableStyleId>{5C22544A-7EE6-4342-B048-85BDC9FD1C3A}</a:tableStyleId>
              </a:tblPr>
              <a:tblGrid>
                <a:gridCol w="1976438"/>
                <a:gridCol w="1785938"/>
                <a:gridCol w="1724025"/>
                <a:gridCol w="1828800"/>
                <a:gridCol w="2478585"/>
                <a:gridCol w="1179015"/>
              </a:tblGrid>
              <a:tr h="306597">
                <a:tc>
                  <a:txBody>
                    <a:bodyPr/>
                    <a:lstStyle/>
                    <a:p>
                      <a:pPr lvl="0" algn="ctr" rtl="1" fontAlgn="b"/>
                      <a:r>
                        <a:rPr lang="fa-IR" sz="1200" b="0" u="none" strike="noStrike" dirty="0">
                          <a:effectLst/>
                          <a:cs typeface="B Nazanin" pitchFamily="2" charset="-78"/>
                        </a:rPr>
                        <a:t>دانشگاه پذیرفته شده</a:t>
                      </a:r>
                      <a:endParaRPr lang="fa-IR" sz="1200" b="0" i="0" u="none" strike="noStrike" dirty="0">
                        <a:solidFill>
                          <a:srgbClr val="000000"/>
                        </a:solidFill>
                        <a:effectLst/>
                        <a:latin typeface="B Titr"/>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کارشناسی ارشد پذیرفته شدگان</a:t>
                      </a:r>
                      <a:endParaRPr lang="fa-IR" sz="1200" b="0" i="0" u="none" strike="noStrike" dirty="0">
                        <a:solidFill>
                          <a:srgbClr val="000000"/>
                        </a:solidFill>
                        <a:effectLst/>
                        <a:latin typeface="B Titr"/>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رشته /مقطع کارشناسی</a:t>
                      </a:r>
                      <a:endParaRPr lang="fa-IR" sz="1200" b="0" i="0" u="none" strike="noStrike" dirty="0">
                        <a:solidFill>
                          <a:srgbClr val="000000"/>
                        </a:solidFill>
                        <a:effectLst/>
                        <a:latin typeface="B Titr"/>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نام خانوادگی</a:t>
                      </a:r>
                      <a:endParaRPr lang="fa-IR" sz="1200" b="0" i="0" u="none" strike="noStrike" dirty="0">
                        <a:solidFill>
                          <a:srgbClr val="000000"/>
                        </a:solidFill>
                        <a:effectLst/>
                        <a:latin typeface="B Titr"/>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نام </a:t>
                      </a:r>
                      <a:endParaRPr lang="fa-IR" sz="1200" b="0" i="0" u="none" strike="noStrike" dirty="0">
                        <a:solidFill>
                          <a:srgbClr val="000000"/>
                        </a:solidFill>
                        <a:effectLst/>
                        <a:latin typeface="B Titr"/>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ردیف</a:t>
                      </a:r>
                      <a:endParaRPr lang="fa-IR"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همدان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اتاق عمل</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اتاق عمل</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زارع</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فاطمه</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یزد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ایمنولوژی </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علوم آزمایشگاهی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smtClean="0">
                          <a:effectLst/>
                          <a:cs typeface="B Nazanin" pitchFamily="2" charset="-78"/>
                        </a:rPr>
                        <a:t>کرمی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فاطمه</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2</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a:effectLst/>
                          <a:cs typeface="B Nazanin" pitchFamily="2" charset="-78"/>
                        </a:rPr>
                        <a:t>پردیس بین الملل ایران</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اتاق عمل</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اتاق عمل</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ترکاشوند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زهرا</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3</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تبریز</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فیزیک پزشکی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تکنولوژی پرتوشناسی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ابویی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امید </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4</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a:effectLst/>
                          <a:cs typeface="B Nazanin" pitchFamily="2" charset="-78"/>
                        </a:rPr>
                        <a:t>دانشگاه علوم پزشکی شیراز</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اناتومی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US" sz="1200" b="0" u="none" strike="noStrike" dirty="0">
                          <a:effectLst/>
                          <a:cs typeface="B Nazanin" pitchFamily="2" charset="-78"/>
                        </a:rPr>
                        <a:t> </a:t>
                      </a:r>
                      <a:r>
                        <a:rPr kumimoji="0" lang="en-US" sz="1200" b="0" u="none" strike="noStrike" kern="1200" cap="none" spc="0" normalizeH="0" baseline="0" noProof="0" dirty="0" smtClean="0">
                          <a:ln>
                            <a:noFill/>
                          </a:ln>
                          <a:effectLst/>
                          <a:uLnTx/>
                          <a:uFillTx/>
                          <a:cs typeface="B Nazanin" pitchFamily="2" charset="-78"/>
                        </a:rPr>
                        <a:t> </a:t>
                      </a:r>
                      <a:r>
                        <a:rPr kumimoji="0" lang="fa-IR" sz="1200" b="0" u="none" strike="noStrike" kern="1200" cap="none" spc="0" normalizeH="0" baseline="0" noProof="0" dirty="0" smtClean="0">
                          <a:ln>
                            <a:noFill/>
                          </a:ln>
                          <a:effectLst/>
                          <a:uLnTx/>
                          <a:uFillTx/>
                          <a:cs typeface="B Nazanin" pitchFamily="2" charset="-78"/>
                        </a:rPr>
                        <a:t>تکنولوژی پرتوشناسی</a:t>
                      </a:r>
                      <a:endParaRPr kumimoji="0" lang="en-US" sz="1200" b="0" i="0" u="none" strike="noStrike" kern="1200" cap="none" spc="0" normalizeH="0" baseline="0" noProof="0" dirty="0" smtClean="0">
                        <a:ln>
                          <a:noFill/>
                        </a:ln>
                        <a:solidFill>
                          <a:srgbClr val="000000"/>
                        </a:solidFill>
                        <a:effectLst/>
                        <a:uLnTx/>
                        <a:uFillTx/>
                        <a:latin typeface="B Nazanin"/>
                        <a:ea typeface="+mn-ea"/>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 عامری</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نگین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5</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یزد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فیزیولوژی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اتاق عمل</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سینا</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نیکتا</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6</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پردیس بین الملل یزد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فیزیولوژی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هوشبری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فارغ</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علی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7</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پردیس بین الملل یزد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مدیریت</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هوشبری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راحتیان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محسن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8</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پردیس بین الملل یزد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بیوشیمی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علوم آزمایشگاهی(ناپیوسته)</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اسدی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راضیه</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9</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ایلام</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میکروب شناسی</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علوم آزمایشگاهی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 نیک روان</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معین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10</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رفسنجان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فیزیولوژی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هوشبری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 غفاری</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احسان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11</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تهران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بیوشیمی بالینی</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smtClean="0">
                          <a:effectLst/>
                          <a:cs typeface="B Nazanin" pitchFamily="2" charset="-78"/>
                        </a:rPr>
                        <a:t> </a:t>
                      </a:r>
                      <a:r>
                        <a:rPr lang="fa-IR" sz="1200" b="0" u="none" strike="noStrike" smtClean="0">
                          <a:effectLst/>
                          <a:cs typeface="B Nazanin" pitchFamily="2" charset="-78"/>
                        </a:rPr>
                        <a:t>علوم آزمایشگاهی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نباتی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علی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12</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تربیت مدرس تهران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بیوشیمی بالینی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smtClean="0">
                          <a:effectLst/>
                          <a:cs typeface="B Nazanin" pitchFamily="2" charset="-78"/>
                        </a:rPr>
                        <a:t> </a:t>
                      </a:r>
                      <a:r>
                        <a:rPr lang="fa-IR" sz="1200" b="0" u="none" strike="noStrike" dirty="0" smtClean="0">
                          <a:effectLst/>
                          <a:cs typeface="B Nazanin" pitchFamily="2" charset="-78"/>
                        </a:rPr>
                        <a:t>علوم آزمایشگاهی</a:t>
                      </a:r>
                      <a:endParaRPr lang="en-US"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محی الدینی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متین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13</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تهران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فیزیک پزشکی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US" sz="1200" b="0" u="none" strike="noStrike" dirty="0">
                          <a:effectLst/>
                          <a:cs typeface="B Nazanin" pitchFamily="2" charset="-78"/>
                        </a:rPr>
                        <a:t> </a:t>
                      </a:r>
                      <a:r>
                        <a:rPr kumimoji="0" lang="en-US" sz="1200" b="0" u="none" strike="noStrike" kern="1200" cap="none" spc="0" normalizeH="0" baseline="0" noProof="0" dirty="0" smtClean="0">
                          <a:ln>
                            <a:noFill/>
                          </a:ln>
                          <a:effectLst/>
                          <a:uLnTx/>
                          <a:uFillTx/>
                          <a:cs typeface="B Nazanin" pitchFamily="2" charset="-78"/>
                        </a:rPr>
                        <a:t>  </a:t>
                      </a:r>
                      <a:r>
                        <a:rPr kumimoji="0" lang="fa-IR" sz="1200" b="0" u="none" strike="noStrike" kern="1200" cap="none" spc="0" normalizeH="0" baseline="0" noProof="0" dirty="0" smtClean="0">
                          <a:ln>
                            <a:noFill/>
                          </a:ln>
                          <a:effectLst/>
                          <a:uLnTx/>
                          <a:uFillTx/>
                          <a:cs typeface="B Nazanin" pitchFamily="2" charset="-78"/>
                        </a:rPr>
                        <a:t>تکنولوژی پرتوشناسی</a:t>
                      </a:r>
                      <a:endParaRPr kumimoji="0" lang="en-US" sz="1200" b="0" i="0" u="none" strike="noStrike" kern="1200" cap="none" spc="0" normalizeH="0" baseline="0" noProof="0" dirty="0" smtClean="0">
                        <a:ln>
                          <a:noFill/>
                        </a:ln>
                        <a:solidFill>
                          <a:srgbClr val="000000"/>
                        </a:solidFill>
                        <a:effectLst/>
                        <a:uLnTx/>
                        <a:uFillTx/>
                        <a:latin typeface="B Nazanin"/>
                        <a:ea typeface="+mn-ea"/>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 سیدرضائی</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smtClean="0">
                          <a:effectLst/>
                          <a:cs typeface="B Nazanin" pitchFamily="2" charset="-78"/>
                        </a:rPr>
                        <a:t>فاطمه السادات</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14</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تبریز</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a:effectLst/>
                          <a:cs typeface="B Nazanin" pitchFamily="2" charset="-78"/>
                        </a:rPr>
                        <a:t>فیزیک پزشکی</a:t>
                      </a:r>
                      <a:endParaRPr lang="fa-IR" sz="1200" b="0" i="0" u="none" strike="noStrike">
                        <a:solidFill>
                          <a:srgbClr val="000000"/>
                        </a:solidFill>
                        <a:effectLst/>
                        <a:latin typeface="B Nazanin"/>
                        <a:cs typeface="B Nazanin" pitchFamily="2" charset="-78"/>
                      </a:endParaRPr>
                    </a:p>
                  </a:txBody>
                  <a:tcPr marL="7701" marR="7701" marT="7700" marB="0" anchor="ct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US" sz="1200" b="0" u="none" strike="noStrike" dirty="0" smtClean="0">
                          <a:effectLst/>
                          <a:cs typeface="B Nazanin" pitchFamily="2" charset="-78"/>
                        </a:rPr>
                        <a:t> </a:t>
                      </a:r>
                      <a:r>
                        <a:rPr kumimoji="0" lang="en-US" sz="1200" b="0" u="none" strike="noStrike" kern="1200" cap="none" spc="0" normalizeH="0" baseline="0" noProof="0" dirty="0" smtClean="0">
                          <a:ln>
                            <a:noFill/>
                          </a:ln>
                          <a:effectLst/>
                          <a:uLnTx/>
                          <a:uFillTx/>
                          <a:cs typeface="B Nazanin" pitchFamily="2" charset="-78"/>
                        </a:rPr>
                        <a:t>  </a:t>
                      </a:r>
                      <a:r>
                        <a:rPr kumimoji="0" lang="fa-IR" sz="1200" b="0" u="none" strike="noStrike" kern="1200" cap="none" spc="0" normalizeH="0" baseline="0" noProof="0" dirty="0" smtClean="0">
                          <a:ln>
                            <a:noFill/>
                          </a:ln>
                          <a:effectLst/>
                          <a:uLnTx/>
                          <a:uFillTx/>
                          <a:cs typeface="B Nazanin" pitchFamily="2" charset="-78"/>
                        </a:rPr>
                        <a:t>تکنولوژی پرتوشناسی</a:t>
                      </a:r>
                      <a:endParaRPr kumimoji="0" lang="en-US" sz="1200" b="0" i="0" u="none" strike="noStrike" kern="1200" cap="none" spc="0" normalizeH="0" baseline="0" noProof="0" dirty="0" smtClean="0">
                        <a:ln>
                          <a:noFill/>
                        </a:ln>
                        <a:solidFill>
                          <a:srgbClr val="000000"/>
                        </a:solidFill>
                        <a:effectLst/>
                        <a:uLnTx/>
                        <a:uFillTx/>
                        <a:latin typeface="B Nazanin"/>
                        <a:ea typeface="+mn-ea"/>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سبک رو</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smtClean="0">
                          <a:effectLst/>
                          <a:cs typeface="B Nazanin" pitchFamily="2" charset="-78"/>
                        </a:rPr>
                        <a:t>نرجس</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15</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تهران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مدیریت جهانگردی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US" sz="1200" b="0" u="none" strike="noStrike" dirty="0" smtClean="0">
                          <a:effectLst/>
                          <a:cs typeface="B Nazanin" pitchFamily="2" charset="-78"/>
                        </a:rPr>
                        <a:t> </a:t>
                      </a:r>
                      <a:r>
                        <a:rPr kumimoji="0" lang="en-US" sz="1200" b="0" u="none" strike="noStrike" kern="1200" cap="none" spc="0" normalizeH="0" baseline="0" noProof="0" dirty="0" smtClean="0">
                          <a:ln>
                            <a:noFill/>
                          </a:ln>
                          <a:effectLst/>
                          <a:uLnTx/>
                          <a:uFillTx/>
                          <a:cs typeface="B Nazanin" pitchFamily="2" charset="-78"/>
                        </a:rPr>
                        <a:t>  </a:t>
                      </a:r>
                      <a:r>
                        <a:rPr kumimoji="0" lang="fa-IR" sz="1200" b="0" u="none" strike="noStrike" kern="1200" cap="none" spc="0" normalizeH="0" baseline="0" noProof="0" dirty="0" smtClean="0">
                          <a:ln>
                            <a:noFill/>
                          </a:ln>
                          <a:effectLst/>
                          <a:uLnTx/>
                          <a:uFillTx/>
                          <a:cs typeface="B Nazanin" pitchFamily="2" charset="-78"/>
                        </a:rPr>
                        <a:t>تکنولوژی پرتوشناسی</a:t>
                      </a:r>
                      <a:endParaRPr kumimoji="0" lang="en-US" sz="1200" b="0" i="0" u="none" strike="noStrike" kern="1200" cap="none" spc="0" normalizeH="0" baseline="0" noProof="0" dirty="0" smtClean="0">
                        <a:ln>
                          <a:noFill/>
                        </a:ln>
                        <a:solidFill>
                          <a:srgbClr val="000000"/>
                        </a:solidFill>
                        <a:effectLst/>
                        <a:uLnTx/>
                        <a:uFillTx/>
                        <a:latin typeface="B Nazanin"/>
                        <a:ea typeface="+mn-ea"/>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حیدری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امیرحسین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16</a:t>
                      </a:r>
                      <a:endParaRPr lang="en-US" sz="1200" b="0" i="0" u="none" strike="noStrike" dirty="0">
                        <a:solidFill>
                          <a:srgbClr val="000000"/>
                        </a:solidFill>
                        <a:effectLst/>
                        <a:latin typeface="B Titr"/>
                        <a:cs typeface="B Nazanin" pitchFamily="2" charset="-78"/>
                      </a:endParaRPr>
                    </a:p>
                  </a:txBody>
                  <a:tcPr marL="7701" marR="7701" marT="7700" marB="0" anchor="ctr"/>
                </a:tc>
              </a:tr>
              <a:tr h="306597">
                <a:tc>
                  <a:txBody>
                    <a:bodyPr/>
                    <a:lstStyle/>
                    <a:p>
                      <a:pPr lvl="0" algn="ctr" rtl="1" fontAlgn="b"/>
                      <a:r>
                        <a:rPr lang="fa-IR" sz="1200" b="0" u="none" strike="noStrike" dirty="0">
                          <a:effectLst/>
                          <a:cs typeface="B Nazanin" pitchFamily="2" charset="-78"/>
                        </a:rPr>
                        <a:t>دانشگاه علوم پزشکی تهران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فناوری تصویربرداری پزشکی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lang="en-US" sz="1200" b="0" u="none" strike="noStrike" dirty="0">
                          <a:effectLst/>
                          <a:cs typeface="B Nazanin" pitchFamily="2" charset="-78"/>
                        </a:rPr>
                        <a:t> </a:t>
                      </a:r>
                      <a:r>
                        <a:rPr kumimoji="0" lang="en-US" sz="1200" b="0" u="none" strike="noStrike" kern="1200" cap="none" spc="0" normalizeH="0" baseline="0" noProof="0" dirty="0" smtClean="0">
                          <a:ln>
                            <a:noFill/>
                          </a:ln>
                          <a:effectLst/>
                          <a:uLnTx/>
                          <a:uFillTx/>
                          <a:cs typeface="B Nazanin" pitchFamily="2" charset="-78"/>
                        </a:rPr>
                        <a:t>   </a:t>
                      </a:r>
                      <a:r>
                        <a:rPr kumimoji="0" lang="fa-IR" sz="1200" b="0" u="none" strike="noStrike" kern="1200" cap="none" spc="0" normalizeH="0" baseline="0" noProof="0" dirty="0" smtClean="0">
                          <a:ln>
                            <a:noFill/>
                          </a:ln>
                          <a:effectLst/>
                          <a:uLnTx/>
                          <a:uFillTx/>
                          <a:cs typeface="B Nazanin" pitchFamily="2" charset="-78"/>
                        </a:rPr>
                        <a:t>تکنولوژی پرتوشناسی</a:t>
                      </a:r>
                      <a:endParaRPr kumimoji="0" lang="en-US" sz="1200" b="0" i="0" u="none" strike="noStrike" kern="1200" cap="none" spc="0" normalizeH="0" baseline="0" noProof="0" dirty="0" smtClean="0">
                        <a:ln>
                          <a:noFill/>
                        </a:ln>
                        <a:solidFill>
                          <a:srgbClr val="000000"/>
                        </a:solidFill>
                        <a:effectLst/>
                        <a:uLnTx/>
                        <a:uFillTx/>
                        <a:latin typeface="B Nazanin"/>
                        <a:ea typeface="+mn-ea"/>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 دانشیان</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الهه</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17</a:t>
                      </a:r>
                      <a:endParaRPr lang="en-US" sz="1200" b="0" i="0" u="none" strike="noStrike" dirty="0">
                        <a:solidFill>
                          <a:srgbClr val="000000"/>
                        </a:solidFill>
                        <a:effectLst/>
                        <a:latin typeface="B Titr"/>
                        <a:cs typeface="B Nazanin" pitchFamily="2" charset="-78"/>
                      </a:endParaRPr>
                    </a:p>
                  </a:txBody>
                  <a:tcPr marL="7701" marR="7701" marT="7700" marB="0" anchor="ctr"/>
                </a:tc>
              </a:tr>
              <a:tr h="196840">
                <a:tc>
                  <a:txBody>
                    <a:bodyPr/>
                    <a:lstStyle/>
                    <a:p>
                      <a:pPr lvl="0" algn="ctr" rtl="1" fontAlgn="b"/>
                      <a:r>
                        <a:rPr lang="fa-IR" sz="1200" b="0" u="none" strike="noStrike" dirty="0">
                          <a:effectLst/>
                          <a:cs typeface="B Nazanin" pitchFamily="2" charset="-78"/>
                        </a:rPr>
                        <a:t>دانشگاه علوم پزشکی یزد</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ایمنی شناسی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marL="0" marR="0" lvl="0" indent="0" algn="ctr" defTabSz="914400" rtl="1" eaLnBrk="1" fontAlgn="b"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smtClean="0">
                          <a:ln>
                            <a:noFill/>
                          </a:ln>
                          <a:effectLst/>
                          <a:uLnTx/>
                          <a:uFillTx/>
                          <a:cs typeface="B Nazanin" pitchFamily="2" charset="-78"/>
                        </a:rPr>
                        <a:t> </a:t>
                      </a:r>
                      <a:r>
                        <a:rPr kumimoji="0" lang="fa-IR" sz="1200" b="0" u="none" strike="noStrike" kern="1200" cap="none" spc="0" normalizeH="0" baseline="0" noProof="0" dirty="0" smtClean="0">
                          <a:ln>
                            <a:noFill/>
                          </a:ln>
                          <a:effectLst/>
                          <a:uLnTx/>
                          <a:uFillTx/>
                          <a:cs typeface="B Nazanin" pitchFamily="2" charset="-78"/>
                        </a:rPr>
                        <a:t>علوم آزمایشگاهی</a:t>
                      </a:r>
                      <a:endParaRPr kumimoji="0" lang="en-US" sz="1200" b="0" i="0" u="none" strike="noStrike" kern="1200" cap="none" spc="0" normalizeH="0" baseline="0" noProof="0" dirty="0" smtClean="0">
                        <a:ln>
                          <a:noFill/>
                        </a:ln>
                        <a:solidFill>
                          <a:srgbClr val="000000"/>
                        </a:solidFill>
                        <a:effectLst/>
                        <a:uLnTx/>
                        <a:uFillTx/>
                        <a:latin typeface="B Nazanin"/>
                        <a:ea typeface="+mn-ea"/>
                        <a:cs typeface="B Nazanin" pitchFamily="2" charset="-78"/>
                      </a:endParaRPr>
                    </a:p>
                  </a:txBody>
                  <a:tcPr marL="7701" marR="7701" marT="7700" marB="0" anchor="ctr"/>
                </a:tc>
                <a:tc>
                  <a:txBody>
                    <a:bodyPr/>
                    <a:lstStyle/>
                    <a:p>
                      <a:pPr lvl="0" algn="ctr" rtl="1" fontAlgn="b"/>
                      <a:r>
                        <a:rPr lang="fa-IR" sz="1200" b="0" u="none" strike="noStrike" dirty="0">
                          <a:effectLst/>
                          <a:cs typeface="B Nazanin" pitchFamily="2" charset="-78"/>
                        </a:rPr>
                        <a:t>حاجی جعفری</a:t>
                      </a:r>
                      <a:endParaRPr lang="fa-IR" sz="1200" b="0" i="0" u="none" strike="noStrike" dirty="0">
                        <a:solidFill>
                          <a:srgbClr val="000000"/>
                        </a:solidFill>
                        <a:effectLst/>
                        <a:latin typeface="B Nazanin"/>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 </a:t>
                      </a:r>
                      <a:r>
                        <a:rPr lang="fa-IR" sz="1200" b="0" u="none" strike="noStrike" dirty="0" smtClean="0">
                          <a:effectLst/>
                          <a:cs typeface="B Nazanin" pitchFamily="2" charset="-78"/>
                        </a:rPr>
                        <a:t>امیرحسین</a:t>
                      </a:r>
                      <a:endParaRPr lang="en-US" sz="1200" b="0" i="0" u="none" strike="noStrike" dirty="0">
                        <a:solidFill>
                          <a:srgbClr val="000000"/>
                        </a:solidFill>
                        <a:effectLst/>
                        <a:latin typeface="Calibri"/>
                        <a:cs typeface="B Nazanin" pitchFamily="2" charset="-78"/>
                      </a:endParaRPr>
                    </a:p>
                  </a:txBody>
                  <a:tcPr marL="7701" marR="7701" marT="7700" marB="0" anchor="ctr"/>
                </a:tc>
                <a:tc>
                  <a:txBody>
                    <a:bodyPr/>
                    <a:lstStyle/>
                    <a:p>
                      <a:pPr lvl="0" algn="ctr" rtl="1" fontAlgn="b"/>
                      <a:r>
                        <a:rPr lang="en-US" sz="1200" b="0" u="none" strike="noStrike" dirty="0">
                          <a:effectLst/>
                          <a:cs typeface="B Nazanin" pitchFamily="2" charset="-78"/>
                        </a:rPr>
                        <a:t>18</a:t>
                      </a:r>
                      <a:endParaRPr lang="en-US" sz="1200" b="0" i="0" u="none" strike="noStrike" dirty="0">
                        <a:solidFill>
                          <a:srgbClr val="000000"/>
                        </a:solidFill>
                        <a:effectLst/>
                        <a:latin typeface="B Titr"/>
                        <a:cs typeface="B Nazanin" pitchFamily="2" charset="-78"/>
                      </a:endParaRPr>
                    </a:p>
                  </a:txBody>
                  <a:tcPr marL="7701" marR="7701" marT="7700" marB="0" anchor="ctr"/>
                </a:tc>
              </a:tr>
            </a:tbl>
          </a:graphicData>
        </a:graphic>
      </p:graphicFrame>
    </p:spTree>
    <p:extLst>
      <p:ext uri="{BB962C8B-B14F-4D97-AF65-F5344CB8AC3E}">
        <p14:creationId xmlns:p14="http://schemas.microsoft.com/office/powerpoint/2010/main" val="2100136791"/>
      </p:ext>
    </p:extLst>
  </p:cSld>
  <p:clrMapOvr>
    <a:masterClrMapping/>
  </p:clrMapOvr>
  <p:transition>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716" y="112881"/>
            <a:ext cx="10972800" cy="683278"/>
          </a:xfrm>
        </p:spPr>
        <p:txBody>
          <a:bodyPr>
            <a:normAutofit/>
          </a:bodyPr>
          <a:lstStyle/>
          <a:p>
            <a:pPr algn="r"/>
            <a:r>
              <a:rPr lang="fa-IR" altLang="en-US" sz="3200" b="1" dirty="0">
                <a:solidFill>
                  <a:srgbClr val="04617B"/>
                </a:solidFill>
                <a:latin typeface="Calibri" panose="020F0502020204030204" pitchFamily="34" charset="0"/>
                <a:ea typeface="Calibri" panose="020F0502020204030204" pitchFamily="34" charset="0"/>
                <a:cs typeface="B Nazanin" pitchFamily="2" charset="-78"/>
              </a:rPr>
              <a:t>پذیرفته شدگان کارشناسی ارشد سال </a:t>
            </a:r>
            <a:r>
              <a:rPr lang="fa-IR" altLang="en-US" sz="3200" b="1" dirty="0" smtClean="0">
                <a:solidFill>
                  <a:srgbClr val="04617B"/>
                </a:solidFill>
                <a:latin typeface="Calibri" panose="020F0502020204030204" pitchFamily="34" charset="0"/>
                <a:ea typeface="Calibri" panose="020F0502020204030204" pitchFamily="34" charset="0"/>
                <a:cs typeface="B Nazanin" pitchFamily="2" charset="-78"/>
              </a:rPr>
              <a:t>تحصیلی1401-1400: مجموعا14 </a:t>
            </a:r>
            <a:r>
              <a:rPr lang="fa-IR" altLang="en-US" sz="3200" b="1" dirty="0">
                <a:solidFill>
                  <a:srgbClr val="04617B"/>
                </a:solidFill>
                <a:latin typeface="Calibri" panose="020F0502020204030204" pitchFamily="34" charset="0"/>
                <a:ea typeface="Calibri" panose="020F0502020204030204" pitchFamily="34" charset="0"/>
                <a:cs typeface="B Nazanin" pitchFamily="2" charset="-78"/>
              </a:rPr>
              <a:t>نفر</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3167779"/>
              </p:ext>
            </p:extLst>
          </p:nvPr>
        </p:nvGraphicFramePr>
        <p:xfrm>
          <a:off x="609600" y="1092270"/>
          <a:ext cx="10946526" cy="5706372"/>
        </p:xfrm>
        <a:graphic>
          <a:graphicData uri="http://schemas.openxmlformats.org/drawingml/2006/table">
            <a:tbl>
              <a:tblPr firstRow="1" lastCol="1" bandRow="1">
                <a:tableStyleId>{5C22544A-7EE6-4342-B048-85BDC9FD1C3A}</a:tableStyleId>
              </a:tblPr>
              <a:tblGrid>
                <a:gridCol w="1824421"/>
                <a:gridCol w="1798208"/>
                <a:gridCol w="1850634"/>
                <a:gridCol w="1824421"/>
                <a:gridCol w="1824421"/>
                <a:gridCol w="1824421"/>
              </a:tblGrid>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دانشگاه پذیرفته شده</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کارشناسی ارشد پذیرفته شدگان</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رشته /مقطع کارشناسی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 نام خانوادگی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نام </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ردیف</a:t>
                      </a:r>
                      <a:endParaRPr lang="en-US" sz="1400" b="1" dirty="0">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تربیت مدرس</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ایمنی شناسی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dirty="0">
                          <a:solidFill>
                            <a:srgbClr val="000000"/>
                          </a:solidFill>
                          <a:effectLst/>
                          <a:latin typeface="Calibri"/>
                          <a:ea typeface="Times New Roman"/>
                          <a:cs typeface="B Nazanin" pitchFamily="2" charset="-78"/>
                        </a:rPr>
                        <a:t>علوم آزمایشگاهی/ پیوسته</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a:rPr>
                        <a:t>فلاح</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آیدا</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1</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یزد</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ایمنی شناسی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dirty="0">
                          <a:solidFill>
                            <a:srgbClr val="000000"/>
                          </a:solidFill>
                          <a:effectLst/>
                          <a:latin typeface="Calibri"/>
                          <a:ea typeface="Times New Roman"/>
                          <a:cs typeface="B Nazanin" pitchFamily="2" charset="-78"/>
                        </a:rPr>
                        <a:t>علوم آزمایشگاهی/ پیوسته</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a:rPr>
                        <a:t>لاله زاری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یگانه</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2</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اهواز</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ایمنی شناسی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dirty="0">
                          <a:solidFill>
                            <a:srgbClr val="000000"/>
                          </a:solidFill>
                          <a:effectLst/>
                          <a:latin typeface="Calibri"/>
                          <a:ea typeface="Times New Roman"/>
                          <a:cs typeface="B Nazanin" pitchFamily="2" charset="-78"/>
                        </a:rPr>
                        <a:t>علوم آزمایشگاهی/ پیوسته</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a:rPr>
                        <a:t>زینلی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فاطمه</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3</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همدان</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بیوشیمی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dirty="0">
                          <a:solidFill>
                            <a:srgbClr val="000000"/>
                          </a:solidFill>
                          <a:effectLst/>
                          <a:latin typeface="Calibri"/>
                          <a:ea typeface="Times New Roman"/>
                          <a:cs typeface="B Nazanin" pitchFamily="2" charset="-78"/>
                        </a:rPr>
                        <a:t>علوم آزمایشگاهی/ پیوسته</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a:rPr>
                        <a:t>زرگر</a:t>
                      </a:r>
                      <a:endParaRPr lang="en-US" sz="1400" b="1" dirty="0">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امیرمحمد</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4</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یزد</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بیوشیمی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a:solidFill>
                            <a:srgbClr val="000000"/>
                          </a:solidFill>
                          <a:effectLst/>
                          <a:latin typeface="Calibri"/>
                          <a:ea typeface="Times New Roman"/>
                          <a:cs typeface="B Nazanin" pitchFamily="2" charset="-78"/>
                        </a:rPr>
                        <a:t>علوم آزمایشگاهی/ پیوسته</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a:rPr>
                        <a:t>ابویی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وحیده</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5</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فسا</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بیوشیمی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dirty="0">
                          <a:solidFill>
                            <a:srgbClr val="000000"/>
                          </a:solidFill>
                          <a:effectLst/>
                          <a:latin typeface="Calibri"/>
                          <a:ea typeface="Times New Roman"/>
                          <a:cs typeface="B Nazanin" pitchFamily="2" charset="-78"/>
                        </a:rPr>
                        <a:t>علوم آزمایشگاهی/ پیوسته</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a:rPr>
                        <a:t>مختاری تبار</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محمدمهدی</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6</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یزد</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اتاق عمل</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اتاق عم</a:t>
                      </a:r>
                      <a:r>
                        <a:rPr lang="fa-IR" sz="1400" b="1" dirty="0">
                          <a:solidFill>
                            <a:srgbClr val="000000"/>
                          </a:solidFill>
                          <a:effectLst/>
                          <a:latin typeface="Calibri"/>
                          <a:ea typeface="Times New Roman"/>
                          <a:cs typeface="B Nazanin" pitchFamily="2" charset="-78"/>
                        </a:rPr>
                        <a:t>ل</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1000"/>
                        </a:spcAft>
                      </a:pPr>
                      <a:r>
                        <a:rPr lang="ar-SA" sz="1400" b="1" dirty="0">
                          <a:solidFill>
                            <a:srgbClr val="000000"/>
                          </a:solidFill>
                          <a:effectLst/>
                          <a:latin typeface="Calibri"/>
                          <a:ea typeface="Times New Roman"/>
                          <a:cs typeface="B Nazanin"/>
                        </a:rPr>
                        <a:t>مومن رمضاني</a:t>
                      </a:r>
                      <a:endParaRPr lang="en-US" sz="1400" b="1" dirty="0">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زهرا</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en-US" sz="1400" b="1">
                          <a:solidFill>
                            <a:srgbClr val="000000"/>
                          </a:solidFill>
                          <a:effectLst/>
                          <a:latin typeface="Calibri"/>
                          <a:ea typeface="Times New Roman"/>
                          <a:cs typeface="B Nazanin" pitchFamily="2" charset="-78"/>
                        </a:rPr>
                        <a:t>7</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کرمان</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فیزیولوژی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هوشبری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a:rPr>
                        <a:t>پورنعمتی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pitchFamily="2" charset="-78"/>
                        </a:rPr>
                        <a:t>محمد مهدی</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8</a:t>
                      </a:r>
                      <a:endParaRPr lang="en-US" sz="1400" b="1">
                        <a:effectLst/>
                        <a:latin typeface="Calibri"/>
                        <a:ea typeface="Calibri"/>
                        <a:cs typeface="B Nazanin" pitchFamily="2" charset="-78"/>
                      </a:endParaRPr>
                    </a:p>
                  </a:txBody>
                  <a:tcPr marL="68580" marR="68580" marT="0" marB="0" anchor="ctr"/>
                </a:tc>
              </a:tr>
              <a:tr h="376658">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رفسنجان</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dirty="0">
                          <a:solidFill>
                            <a:srgbClr val="000000"/>
                          </a:solidFill>
                          <a:effectLst/>
                          <a:latin typeface="Calibri"/>
                          <a:ea typeface="Times New Roman"/>
                          <a:cs typeface="B Nazanin" pitchFamily="2" charset="-78"/>
                        </a:rPr>
                        <a:t>آناتومی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ar-SA" sz="1400" b="1" dirty="0">
                          <a:solidFill>
                            <a:srgbClr val="000000"/>
                          </a:solidFill>
                          <a:effectLst/>
                          <a:latin typeface="Calibri"/>
                          <a:ea typeface="Times New Roman"/>
                          <a:cs typeface="B Nazanin" pitchFamily="2" charset="-78"/>
                        </a:rPr>
                        <a:t>تکنولوژی پرتوشناسی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a:rPr>
                        <a:t>بناکار</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ar-SA" sz="1400" b="1">
                          <a:solidFill>
                            <a:srgbClr val="000000"/>
                          </a:solidFill>
                          <a:effectLst/>
                          <a:latin typeface="Calibri"/>
                          <a:ea typeface="Times New Roman"/>
                          <a:cs typeface="B Nazanin" pitchFamily="2" charset="-78"/>
                        </a:rPr>
                        <a:t>مرضیه</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9</a:t>
                      </a:r>
                      <a:endParaRPr lang="en-US" sz="1400" b="1">
                        <a:effectLst/>
                        <a:latin typeface="Calibri"/>
                        <a:ea typeface="Calibri"/>
                        <a:cs typeface="B Nazanin" pitchFamily="2" charset="-78"/>
                      </a:endParaRPr>
                    </a:p>
                  </a:txBody>
                  <a:tcPr marL="68580" marR="68580" marT="0" marB="0" anchor="ctr"/>
                </a:tc>
              </a:tr>
              <a:tr h="376658">
                <a:tc>
                  <a:txBody>
                    <a:bodyPr/>
                    <a:lstStyle/>
                    <a:p>
                      <a:pPr algn="ctr" rtl="0">
                        <a:lnSpc>
                          <a:spcPct val="115000"/>
                        </a:lnSpc>
                        <a:spcAft>
                          <a:spcPts val="1000"/>
                        </a:spcAft>
                      </a:pPr>
                      <a:r>
                        <a:rPr lang="fa-IR" sz="1400" b="1">
                          <a:solidFill>
                            <a:srgbClr val="000000"/>
                          </a:solidFill>
                          <a:effectLst/>
                          <a:latin typeface="Calibri"/>
                          <a:ea typeface="Times New Roman"/>
                          <a:cs typeface="B Nazanin" pitchFamily="2" charset="-78"/>
                        </a:rPr>
                        <a:t>یزد</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فیزیک پزشکی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1000"/>
                        </a:spcAft>
                      </a:pPr>
                      <a:r>
                        <a:rPr lang="fa-IR" sz="1400" b="1" dirty="0">
                          <a:solidFill>
                            <a:srgbClr val="000000"/>
                          </a:solidFill>
                          <a:effectLst/>
                          <a:latin typeface="Calibri"/>
                          <a:ea typeface="Times New Roman"/>
                          <a:cs typeface="B Nazanin" pitchFamily="2" charset="-78"/>
                        </a:rPr>
                        <a:t>تکنولوژی پرتوشناسی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a:rPr>
                        <a:t>حمیدیان</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pitchFamily="2" charset="-78"/>
                        </a:rPr>
                        <a:t>حنانه</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10</a:t>
                      </a:r>
                      <a:endParaRPr lang="en-US" sz="1400" b="1">
                        <a:effectLst/>
                        <a:latin typeface="Calibri"/>
                        <a:ea typeface="Calibri"/>
                        <a:cs typeface="B Nazanin" pitchFamily="2" charset="-78"/>
                      </a:endParaRPr>
                    </a:p>
                  </a:txBody>
                  <a:tcPr marL="68580" marR="68580" marT="0" marB="0" anchor="ctr"/>
                </a:tc>
              </a:tr>
              <a:tr h="376658">
                <a:tc>
                  <a:txBody>
                    <a:bodyPr/>
                    <a:lstStyle/>
                    <a:p>
                      <a:pPr algn="ctr" rtl="0">
                        <a:lnSpc>
                          <a:spcPct val="115000"/>
                        </a:lnSpc>
                        <a:spcAft>
                          <a:spcPts val="1000"/>
                        </a:spcAft>
                      </a:pPr>
                      <a:r>
                        <a:rPr lang="fa-IR" sz="1400" b="1">
                          <a:solidFill>
                            <a:srgbClr val="000000"/>
                          </a:solidFill>
                          <a:effectLst/>
                          <a:latin typeface="Calibri"/>
                          <a:ea typeface="Times New Roman"/>
                          <a:cs typeface="B Nazanin" pitchFamily="2" charset="-78"/>
                        </a:rPr>
                        <a:t>یزد</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فیزیک پزشکی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1000"/>
                        </a:spcAft>
                      </a:pPr>
                      <a:r>
                        <a:rPr lang="fa-IR" sz="1400" b="1" dirty="0">
                          <a:solidFill>
                            <a:srgbClr val="000000"/>
                          </a:solidFill>
                          <a:effectLst/>
                          <a:latin typeface="Calibri"/>
                          <a:ea typeface="Times New Roman"/>
                          <a:cs typeface="B Nazanin" pitchFamily="2" charset="-78"/>
                        </a:rPr>
                        <a:t>تکنولوژی پرتوشناسی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a:rPr>
                        <a:t>سلمانی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pitchFamily="2" charset="-78"/>
                        </a:rPr>
                        <a:t>مریم</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11</a:t>
                      </a:r>
                      <a:endParaRPr lang="en-US" sz="1400" b="1">
                        <a:effectLst/>
                        <a:latin typeface="Calibri"/>
                        <a:ea typeface="Calibri"/>
                        <a:cs typeface="B Nazanin" pitchFamily="2" charset="-78"/>
                      </a:endParaRPr>
                    </a:p>
                  </a:txBody>
                  <a:tcPr marL="68580" marR="68580" marT="0" marB="0" anchor="ctr"/>
                </a:tc>
              </a:tr>
              <a:tr h="376658">
                <a:tc>
                  <a:txBody>
                    <a:bodyPr/>
                    <a:lstStyle/>
                    <a:p>
                      <a:pPr algn="ctr" rtl="0">
                        <a:lnSpc>
                          <a:spcPct val="115000"/>
                        </a:lnSpc>
                        <a:spcAft>
                          <a:spcPts val="1000"/>
                        </a:spcAft>
                      </a:pPr>
                      <a:r>
                        <a:rPr lang="fa-IR" sz="1400" b="1">
                          <a:solidFill>
                            <a:srgbClr val="000000"/>
                          </a:solidFill>
                          <a:effectLst/>
                          <a:latin typeface="Calibri"/>
                          <a:ea typeface="Times New Roman"/>
                          <a:cs typeface="B Nazanin" pitchFamily="2" charset="-78"/>
                        </a:rPr>
                        <a:t>یزد</a:t>
                      </a:r>
                      <a:endParaRPr lang="en-US" sz="1400" b="1">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فیزیک پزشکی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1000"/>
                        </a:spcAft>
                      </a:pPr>
                      <a:r>
                        <a:rPr lang="fa-IR" sz="1400" b="1" dirty="0">
                          <a:solidFill>
                            <a:srgbClr val="000000"/>
                          </a:solidFill>
                          <a:effectLst/>
                          <a:latin typeface="Calibri"/>
                          <a:ea typeface="Times New Roman"/>
                          <a:cs typeface="B Nazanin" pitchFamily="2" charset="-78"/>
                        </a:rPr>
                        <a:t>تکنولوژی پرتوشناسی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a:rPr>
                        <a:t>خانی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pitchFamily="2" charset="-78"/>
                        </a:rPr>
                        <a:t>طاها</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12</a:t>
                      </a:r>
                      <a:endParaRPr lang="en-US" sz="1400" b="1">
                        <a:effectLst/>
                        <a:latin typeface="Calibri"/>
                        <a:ea typeface="Calibri"/>
                        <a:cs typeface="B Nazanin" pitchFamily="2" charset="-78"/>
                      </a:endParaRPr>
                    </a:p>
                  </a:txBody>
                  <a:tcPr marL="68580" marR="68580" marT="0" marB="0" anchor="ctr"/>
                </a:tc>
              </a:tr>
              <a:tr h="347874">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شیراز</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دکترا اناتومی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1000"/>
                        </a:spcAft>
                      </a:pPr>
                      <a:r>
                        <a:rPr lang="fa-IR" sz="1400" b="1" dirty="0">
                          <a:solidFill>
                            <a:srgbClr val="000000"/>
                          </a:solidFill>
                          <a:effectLst/>
                          <a:latin typeface="Calibri"/>
                          <a:ea typeface="Times New Roman"/>
                          <a:cs typeface="B Nazanin" pitchFamily="2" charset="-78"/>
                        </a:rPr>
                        <a:t>تکنولوژی پرتوشناسی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a:rPr>
                        <a:t>رجبی</a:t>
                      </a:r>
                      <a:endParaRPr lang="en-US" sz="1400" b="1">
                        <a:effectLst/>
                        <a:latin typeface="Calibri"/>
                        <a:ea typeface="Calibri"/>
                        <a:cs typeface="Arial"/>
                      </a:endParaRPr>
                    </a:p>
                  </a:txBody>
                  <a:tcPr marL="68580" marR="68580" marT="0" marB="0" anchor="ctr"/>
                </a:tc>
                <a:tc>
                  <a:txBody>
                    <a:bodyPr/>
                    <a:lstStyle/>
                    <a:p>
                      <a:pPr algn="ctr" rtl="1">
                        <a:lnSpc>
                          <a:spcPct val="115000"/>
                        </a:lnSpc>
                        <a:spcAft>
                          <a:spcPts val="0"/>
                        </a:spcAft>
                      </a:pPr>
                      <a:r>
                        <a:rPr lang="fa-IR" sz="1400" b="1">
                          <a:solidFill>
                            <a:srgbClr val="000000"/>
                          </a:solidFill>
                          <a:effectLst/>
                          <a:latin typeface="Calibri"/>
                          <a:ea typeface="Times New Roman"/>
                          <a:cs typeface="B Nazanin" pitchFamily="2" charset="-78"/>
                        </a:rPr>
                        <a:t>علی</a:t>
                      </a:r>
                      <a:endParaRPr lang="en-US" sz="1400" b="1">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a:solidFill>
                            <a:srgbClr val="000000"/>
                          </a:solidFill>
                          <a:effectLst/>
                          <a:latin typeface="Calibri"/>
                          <a:ea typeface="Times New Roman"/>
                          <a:cs typeface="B Nazanin" pitchFamily="2" charset="-78"/>
                        </a:rPr>
                        <a:t>13</a:t>
                      </a:r>
                      <a:endParaRPr lang="en-US" sz="1400" b="1">
                        <a:effectLst/>
                        <a:latin typeface="Calibri"/>
                        <a:ea typeface="Calibri"/>
                        <a:cs typeface="B Nazanin" pitchFamily="2" charset="-78"/>
                      </a:endParaRPr>
                    </a:p>
                  </a:txBody>
                  <a:tcPr marL="68580" marR="68580" marT="0" marB="0" anchor="ctr"/>
                </a:tc>
              </a:tr>
              <a:tr h="347874">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 </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فیزیک پزشکی</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1000"/>
                        </a:spcAft>
                      </a:pPr>
                      <a:r>
                        <a:rPr lang="fa-IR" sz="1400" b="1" dirty="0">
                          <a:solidFill>
                            <a:srgbClr val="000000"/>
                          </a:solidFill>
                          <a:effectLst/>
                          <a:latin typeface="Calibri"/>
                          <a:ea typeface="Times New Roman"/>
                          <a:cs typeface="B Nazanin" pitchFamily="2" charset="-78"/>
                        </a:rPr>
                        <a:t>تکنولوژی پرتوشناسی</a:t>
                      </a:r>
                      <a:endParaRPr lang="en-US" sz="1400" b="1" dirty="0">
                        <a:effectLst/>
                        <a:latin typeface="Calibri"/>
                        <a:ea typeface="Calibri"/>
                        <a:cs typeface="B Nazanin" pitchFamily="2" charset="-78"/>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a:rPr>
                        <a:t>پوردشتبان</a:t>
                      </a:r>
                      <a:endParaRPr lang="en-US" sz="1400" b="1" dirty="0">
                        <a:effectLst/>
                        <a:latin typeface="Calibri"/>
                        <a:ea typeface="Calibri"/>
                        <a:cs typeface="Arial"/>
                      </a:endParaRPr>
                    </a:p>
                  </a:txBody>
                  <a:tcPr marL="68580" marR="68580" marT="0" marB="0" anchor="ctr"/>
                </a:tc>
                <a:tc>
                  <a:txBody>
                    <a:bodyPr/>
                    <a:lstStyle/>
                    <a:p>
                      <a:pPr algn="ctr" rtl="1">
                        <a:lnSpc>
                          <a:spcPct val="115000"/>
                        </a:lnSpc>
                        <a:spcAft>
                          <a:spcPts val="0"/>
                        </a:spcAft>
                      </a:pPr>
                      <a:r>
                        <a:rPr lang="fa-IR" sz="1400" b="1" dirty="0">
                          <a:solidFill>
                            <a:srgbClr val="000000"/>
                          </a:solidFill>
                          <a:effectLst/>
                          <a:latin typeface="Calibri"/>
                          <a:ea typeface="Times New Roman"/>
                          <a:cs typeface="B Nazanin" pitchFamily="2" charset="-78"/>
                        </a:rPr>
                        <a:t>مریم</a:t>
                      </a:r>
                      <a:endParaRPr lang="en-US" sz="1400" b="1" dirty="0">
                        <a:effectLst/>
                        <a:latin typeface="Calibri"/>
                        <a:ea typeface="Calibri"/>
                        <a:cs typeface="B Nazanin" pitchFamily="2" charset="-78"/>
                      </a:endParaRPr>
                    </a:p>
                  </a:txBody>
                  <a:tcPr marL="68580" marR="68580" marT="0" marB="0" anchor="ctr"/>
                </a:tc>
                <a:tc>
                  <a:txBody>
                    <a:bodyPr/>
                    <a:lstStyle/>
                    <a:p>
                      <a:pPr algn="ctr" rtl="0">
                        <a:lnSpc>
                          <a:spcPct val="115000"/>
                        </a:lnSpc>
                        <a:spcAft>
                          <a:spcPts val="0"/>
                        </a:spcAft>
                      </a:pPr>
                      <a:r>
                        <a:rPr lang="en-US" sz="1400" b="1" dirty="0">
                          <a:solidFill>
                            <a:srgbClr val="000000"/>
                          </a:solidFill>
                          <a:effectLst/>
                          <a:latin typeface="Calibri"/>
                          <a:ea typeface="Times New Roman"/>
                          <a:cs typeface="B Nazanin" pitchFamily="2" charset="-78"/>
                        </a:rPr>
                        <a:t>14</a:t>
                      </a:r>
                      <a:endParaRPr lang="en-US" sz="1400" b="1" dirty="0">
                        <a:effectLst/>
                        <a:latin typeface="Calibri"/>
                        <a:ea typeface="Calibri"/>
                        <a:cs typeface="B Nazanin" pitchFamily="2" charset="-78"/>
                      </a:endParaRPr>
                    </a:p>
                  </a:txBody>
                  <a:tcPr marL="68580" marR="68580" marT="0" marB="0" anchor="ctr"/>
                </a:tc>
              </a:tr>
            </a:tbl>
          </a:graphicData>
        </a:graphic>
      </p:graphicFrame>
    </p:spTree>
    <p:extLst>
      <p:ext uri="{BB962C8B-B14F-4D97-AF65-F5344CB8AC3E}">
        <p14:creationId xmlns:p14="http://schemas.microsoft.com/office/powerpoint/2010/main" val="1981658975"/>
      </p:ext>
    </p:extLst>
  </p:cSld>
  <p:clrMapOvr>
    <a:masterClrMapping/>
  </p:clrMapOvr>
  <p:transition>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057399" y="184727"/>
            <a:ext cx="8229600" cy="685800"/>
          </a:xfrm>
        </p:spPr>
        <p:txBody>
          <a:bodyPr>
            <a:normAutofit/>
          </a:bodyPr>
          <a:lstStyle/>
          <a:p>
            <a:pPr marL="273050" indent="-273050" algn="ctr" rtl="1">
              <a:spcBef>
                <a:spcPct val="20000"/>
              </a:spcBef>
            </a:pPr>
            <a:r>
              <a:rPr lang="ar-SA" altLang="en-US" sz="2800" b="1" dirty="0">
                <a:solidFill>
                  <a:schemeClr val="accent1">
                    <a:lumMod val="75000"/>
                  </a:schemeClr>
                </a:solidFill>
                <a:latin typeface="Times New Roman" panose="02020603050405020304" pitchFamily="18" charset="0"/>
                <a:ea typeface="Times New Roman" panose="02020603050405020304" pitchFamily="18" charset="0"/>
                <a:cs typeface="B Titr" panose="00000700000000000000" pitchFamily="2" charset="-78"/>
              </a:rPr>
              <a:t>خلاصه آیین نامه و دستور العمل </a:t>
            </a:r>
            <a:r>
              <a:rPr lang="ar-SA" altLang="en-US" sz="2800" b="1" dirty="0" smtClean="0">
                <a:solidFill>
                  <a:schemeClr val="accent1">
                    <a:lumMod val="75000"/>
                  </a:schemeClr>
                </a:solidFill>
                <a:latin typeface="Times New Roman" panose="02020603050405020304" pitchFamily="18" charset="0"/>
                <a:ea typeface="Times New Roman" panose="02020603050405020304" pitchFamily="18" charset="0"/>
                <a:cs typeface="B Titr" panose="00000700000000000000" pitchFamily="2" charset="-78"/>
              </a:rPr>
              <a:t>آموزشی</a:t>
            </a:r>
            <a:r>
              <a:rPr lang="ar-SA" altLang="en-US" sz="2000" b="1" dirty="0" smtClean="0">
                <a:solidFill>
                  <a:schemeClr val="accent1">
                    <a:lumMod val="75000"/>
                  </a:schemeClr>
                </a:solidFill>
                <a:latin typeface="Times New Roman" panose="02020603050405020304" pitchFamily="18" charset="0"/>
                <a:ea typeface="Times New Roman" panose="02020603050405020304" pitchFamily="18" charset="0"/>
                <a:cs typeface="B Titr" panose="00000700000000000000" pitchFamily="2" charset="-78"/>
              </a:rPr>
              <a:t> </a:t>
            </a:r>
            <a:endParaRPr lang="fa-IR" altLang="en-US" dirty="0" smtClean="0">
              <a:solidFill>
                <a:schemeClr val="accent1">
                  <a:lumMod val="75000"/>
                </a:schemeClr>
              </a:solidFill>
            </a:endParaRPr>
          </a:p>
        </p:txBody>
      </p:sp>
      <p:sp>
        <p:nvSpPr>
          <p:cNvPr id="2" name="Content Placeholder 1"/>
          <p:cNvSpPr>
            <a:spLocks noGrp="1"/>
          </p:cNvSpPr>
          <p:nvPr>
            <p:ph idx="1"/>
          </p:nvPr>
        </p:nvSpPr>
        <p:spPr>
          <a:xfrm>
            <a:off x="120073" y="979059"/>
            <a:ext cx="11841019" cy="5689599"/>
          </a:xfrm>
        </p:spPr>
        <p:txBody>
          <a:bodyPr>
            <a:noAutofit/>
          </a:bodyPr>
          <a:lstStyle/>
          <a:p>
            <a:pPr algn="r" rtl="1">
              <a:defRPr/>
            </a:pPr>
            <a:r>
              <a:rPr lang="ar-SA" sz="1400" b="1" dirty="0">
                <a:solidFill>
                  <a:srgbClr val="FF0000"/>
                </a:solidFill>
                <a:latin typeface="Times New Roman"/>
                <a:ea typeface="Times New Roman"/>
                <a:cs typeface="B Nazanin" pitchFamily="2" charset="-78"/>
              </a:rPr>
              <a:t>واحد درسی:</a:t>
            </a:r>
            <a:endParaRPr lang="en-US" sz="1400" b="1" dirty="0">
              <a:latin typeface="Times New Roman"/>
              <a:ea typeface="Times New Roman"/>
              <a:cs typeface="B Nazanin" pitchFamily="2" charset="-78"/>
            </a:endParaRPr>
          </a:p>
          <a:p>
            <a:pPr algn="r" rtl="1">
              <a:defRPr/>
            </a:pPr>
            <a:r>
              <a:rPr lang="fa-IR" sz="1400" b="1" dirty="0">
                <a:latin typeface="Times New Roman"/>
                <a:ea typeface="Times New Roman"/>
                <a:cs typeface="B Nazanin" pitchFamily="2" charset="-78"/>
              </a:rPr>
              <a:t>آموزش در تمام دانشگاههای کشور مبتنی بر نظام واحدی است.در نظام واحدی، ارزش هر درس با تعداد واحدهای آن درس سنجیده می شود قبولی یا عدم قبولی دانشجو در یک درس به همان درس محدود است.هرواحد درسی مقدار یا میزان درسی است که مفاد آن به ترتیب به صورت نظری 17 ساعت ،عملی یا آزمایشگاهی 34 ساعت ،کارگاهی و کارآموزی یا عملیات میدانی و کاراموزی در عرصه  51 ساعت در طول یک نیمسال تحصیلی تدریس می شود.در مورد رشته هایی که دارای پروژه هستند مدت اجرای پروژه در یک نیمسال متناسب با واحد آن توسط استاد مربوطه تعیین می شود. </a:t>
            </a:r>
            <a:endParaRPr lang="en-US" sz="1400" b="1" dirty="0">
              <a:latin typeface="Times New Roman"/>
              <a:ea typeface="Times New Roman"/>
              <a:cs typeface="B Nazanin" pitchFamily="2" charset="-78"/>
            </a:endParaRPr>
          </a:p>
          <a:p>
            <a:pPr algn="r" rtl="1">
              <a:defRPr/>
            </a:pPr>
            <a:r>
              <a:rPr lang="ar-SA" sz="1400" b="1" dirty="0">
                <a:solidFill>
                  <a:srgbClr val="FF0000"/>
                </a:solidFill>
                <a:latin typeface="Times New Roman"/>
                <a:ea typeface="Times New Roman"/>
                <a:cs typeface="B Nazanin" pitchFamily="2" charset="-78"/>
              </a:rPr>
              <a:t>تعداد واحدها</a:t>
            </a:r>
            <a:endParaRPr lang="en-US" sz="1400" b="1" dirty="0">
              <a:latin typeface="Times New Roman"/>
              <a:ea typeface="Times New Roman"/>
              <a:cs typeface="B Nazanin" pitchFamily="2" charset="-78"/>
            </a:endParaRPr>
          </a:p>
          <a:p>
            <a:pPr marL="342900" indent="-342900" algn="r" rtl="1">
              <a:buFont typeface="Wingdings 2"/>
              <a:buChar char=""/>
              <a:tabLst>
                <a:tab pos="88900" algn="l"/>
                <a:tab pos="179070" algn="l"/>
              </a:tabLst>
              <a:defRPr/>
            </a:pPr>
            <a:r>
              <a:rPr lang="fa-IR" sz="1400" b="1" dirty="0">
                <a:latin typeface="Times New Roman"/>
                <a:ea typeface="Times New Roman"/>
                <a:cs typeface="B Nazanin" pitchFamily="2" charset="-78"/>
              </a:rPr>
              <a:t>تعداد واحدهای درسی لازم برای گذراندن هریک از دوره های تحصیلی گروه پزشکی به شرح زیر است:</a:t>
            </a:r>
            <a:endParaRPr lang="en-US" sz="1400" b="1" dirty="0">
              <a:latin typeface="Times New Roman"/>
              <a:ea typeface="Times New Roman"/>
              <a:cs typeface="B Nazanin" pitchFamily="2" charset="-78"/>
            </a:endParaRPr>
          </a:p>
          <a:p>
            <a:pPr marL="342900" indent="-342900" algn="r" rtl="1">
              <a:buFont typeface="Wingdings 2"/>
              <a:buChar char=""/>
              <a:tabLst>
                <a:tab pos="228600" algn="l"/>
              </a:tabLst>
              <a:defRPr/>
            </a:pPr>
            <a:r>
              <a:rPr lang="fa-IR" sz="1400" b="1" dirty="0">
                <a:latin typeface="Times New Roman"/>
                <a:ea typeface="Times New Roman"/>
                <a:cs typeface="B Nazanin" pitchFamily="2" charset="-78"/>
              </a:rPr>
              <a:t>دوره کاردانی : بین 64 تا 68 واحد</a:t>
            </a:r>
            <a:endParaRPr lang="en-US" sz="1400" b="1" dirty="0">
              <a:latin typeface="Times New Roman"/>
              <a:ea typeface="Times New Roman"/>
              <a:cs typeface="B Nazanin" pitchFamily="2" charset="-78"/>
            </a:endParaRPr>
          </a:p>
          <a:p>
            <a:pPr marL="342900" indent="-342900" algn="r" rtl="1">
              <a:buFont typeface="Wingdings 2"/>
              <a:buChar char=""/>
              <a:tabLst>
                <a:tab pos="228600" algn="l"/>
              </a:tabLst>
              <a:defRPr/>
            </a:pPr>
            <a:r>
              <a:rPr lang="fa-IR" sz="1400" b="1" dirty="0">
                <a:latin typeface="Times New Roman"/>
                <a:ea typeface="Times New Roman"/>
                <a:cs typeface="B Nazanin" pitchFamily="2" charset="-78"/>
              </a:rPr>
              <a:t>دوره کارشناسی پیوسته : 132 واحد به غیر از دروس پیش نیاز</a:t>
            </a:r>
            <a:endParaRPr lang="en-US" sz="1400" b="1" dirty="0">
              <a:latin typeface="Times New Roman"/>
              <a:ea typeface="Times New Roman"/>
              <a:cs typeface="B Nazanin" pitchFamily="2" charset="-78"/>
            </a:endParaRPr>
          </a:p>
          <a:p>
            <a:pPr marL="342900" indent="-342900" algn="r" rtl="1">
              <a:buFont typeface="Wingdings 2"/>
              <a:buChar char=""/>
              <a:tabLst>
                <a:tab pos="228600" algn="l"/>
              </a:tabLst>
              <a:defRPr/>
            </a:pPr>
            <a:r>
              <a:rPr lang="fa-IR" sz="1400" b="1" dirty="0">
                <a:latin typeface="Times New Roman"/>
                <a:ea typeface="Times New Roman"/>
                <a:cs typeface="B Nazanin" pitchFamily="2" charset="-78"/>
              </a:rPr>
              <a:t>دوره کارشناسی ناپیوسته : 67 واحد</a:t>
            </a:r>
            <a:endParaRPr lang="en-US" sz="1400" b="1" dirty="0">
              <a:latin typeface="Times New Roman"/>
              <a:ea typeface="Times New Roman"/>
              <a:cs typeface="B Nazanin" pitchFamily="2" charset="-78"/>
            </a:endParaRPr>
          </a:p>
          <a:p>
            <a:pPr marL="342900" indent="-342900" algn="r" rtl="1">
              <a:buFont typeface="Wingdings 2"/>
              <a:buChar char=""/>
              <a:tabLst>
                <a:tab pos="228600" algn="l"/>
              </a:tabLst>
              <a:defRPr/>
            </a:pPr>
            <a:r>
              <a:rPr lang="fa-IR" sz="1400" b="1" dirty="0">
                <a:latin typeface="Times New Roman"/>
                <a:ea typeface="Times New Roman"/>
                <a:cs typeface="B Nazanin" pitchFamily="2" charset="-78"/>
              </a:rPr>
              <a:t>هردانشجوی دوره روزانه در هرنیمسال تحصیلی حداقل 12 و حداکثر تا 20 واحد درسی می تواند اخذ نماید</a:t>
            </a:r>
            <a:endParaRPr lang="en-US" sz="1400" b="1" dirty="0">
              <a:latin typeface="Times New Roman"/>
              <a:ea typeface="Times New Roman"/>
              <a:cs typeface="B Nazanin" pitchFamily="2" charset="-78"/>
            </a:endParaRPr>
          </a:p>
          <a:p>
            <a:pPr marL="342900" indent="-342900" algn="r" rtl="1">
              <a:buFont typeface="Wingdings 2"/>
              <a:buChar char=""/>
              <a:tabLst>
                <a:tab pos="228600" algn="l"/>
              </a:tabLst>
              <a:defRPr/>
            </a:pPr>
            <a:r>
              <a:rPr lang="fa-IR" sz="1400" b="1" dirty="0">
                <a:latin typeface="Times New Roman"/>
                <a:ea typeface="Times New Roman"/>
                <a:cs typeface="B Nazanin" pitchFamily="2" charset="-78"/>
              </a:rPr>
              <a:t>دانشجوی دوره شبانه حداقل 10 و حداکثر 18 واحد را باید انتخاب کند.</a:t>
            </a:r>
            <a:endParaRPr lang="en-US" sz="1400" b="1" dirty="0">
              <a:latin typeface="Times New Roman"/>
              <a:ea typeface="Times New Roman"/>
              <a:cs typeface="B Nazanin" pitchFamily="2" charset="-78"/>
            </a:endParaRPr>
          </a:p>
          <a:p>
            <a:pPr marL="342900" indent="-342900" algn="r" rtl="1">
              <a:buFont typeface="Wingdings 2"/>
              <a:buChar char=""/>
              <a:tabLst>
                <a:tab pos="-1270" algn="l"/>
              </a:tabLst>
              <a:defRPr/>
            </a:pPr>
            <a:r>
              <a:rPr lang="fa-IR" sz="1400" b="1" dirty="0">
                <a:latin typeface="Times New Roman"/>
                <a:ea typeface="Times New Roman"/>
                <a:cs typeface="B Nazanin" pitchFamily="2" charset="-78"/>
              </a:rPr>
              <a:t>همه دانشجویان جدیدالورود ملزم به گذراندن درس زبان پیش دانشگاهی می باشد به غیر از دانشجویانی که در کنکور نمره بالای 60% کسب نموده اند. </a:t>
            </a:r>
            <a:endParaRPr lang="en-US" sz="1400" b="1" dirty="0">
              <a:latin typeface="Times New Roman"/>
              <a:ea typeface="Times New Roman"/>
              <a:cs typeface="B Nazanin" pitchFamily="2" charset="-78"/>
            </a:endParaRPr>
          </a:p>
          <a:p>
            <a:pPr algn="r" rtl="1">
              <a:defRPr/>
            </a:pPr>
            <a:r>
              <a:rPr lang="ar-SA" sz="1400" b="1" dirty="0">
                <a:latin typeface="Times New Roman"/>
                <a:ea typeface="Times New Roman"/>
                <a:cs typeface="B Nazanin" pitchFamily="2" charset="-78"/>
              </a:rPr>
              <a:t>تبصره 1 </a:t>
            </a:r>
            <a:endParaRPr lang="en-US" sz="1400" b="1" dirty="0">
              <a:latin typeface="Times New Roman"/>
              <a:ea typeface="Times New Roman"/>
              <a:cs typeface="B Nazanin" pitchFamily="2" charset="-78"/>
            </a:endParaRPr>
          </a:p>
          <a:p>
            <a:pPr marL="342900" indent="-342900" algn="r" rtl="1">
              <a:buFont typeface="Wingdings 2"/>
              <a:buChar char=""/>
              <a:tabLst>
                <a:tab pos="-1270" algn="l"/>
              </a:tabLst>
              <a:defRPr/>
            </a:pPr>
            <a:r>
              <a:rPr lang="fa-IR" sz="1400" b="1" dirty="0">
                <a:latin typeface="Times New Roman"/>
                <a:ea typeface="Times New Roman"/>
                <a:cs typeface="B Nazanin" pitchFamily="2" charset="-78"/>
              </a:rPr>
              <a:t>در صورتیکه میانگین کل نمرات دانشجو در یک نیمسال تحصیلی حداقل 17 باشد با موافقت دانشکده،در نیمسال بعد حداکثرتا 24 واحد درسی را انتخاب کند.  </a:t>
            </a:r>
            <a:endParaRPr lang="en-US" sz="1400" b="1" dirty="0">
              <a:latin typeface="Times New Roman"/>
              <a:ea typeface="Times New Roman"/>
              <a:cs typeface="B Nazanin" pitchFamily="2" charset="-78"/>
            </a:endParaRPr>
          </a:p>
          <a:p>
            <a:pPr marL="342900" indent="-342900" algn="r" rtl="1">
              <a:buFont typeface="Wingdings 2"/>
              <a:buChar char=""/>
              <a:tabLst>
                <a:tab pos="-1270" algn="l"/>
              </a:tabLst>
              <a:defRPr/>
            </a:pPr>
            <a:r>
              <a:rPr lang="fa-IR" sz="1400" b="1" dirty="0">
                <a:latin typeface="Times New Roman"/>
                <a:ea typeface="Times New Roman"/>
                <a:cs typeface="B Nazanin" pitchFamily="2" charset="-78"/>
              </a:rPr>
              <a:t>دانشجوی دوره شبانه که دارای این شرایط باشد میتواند حداکثر تا 20 واحد درسی را انتخاب کند. </a:t>
            </a:r>
            <a:endParaRPr lang="en-US" sz="1400" b="1" dirty="0">
              <a:latin typeface="Times New Roman"/>
              <a:ea typeface="Times New Roman"/>
              <a:cs typeface="B Nazanin" pitchFamily="2" charset="-78"/>
            </a:endParaRPr>
          </a:p>
          <a:p>
            <a:pPr indent="1270" algn="r" rtl="1">
              <a:tabLst>
                <a:tab pos="-1270" algn="l"/>
              </a:tabLst>
              <a:defRPr/>
            </a:pPr>
            <a:r>
              <a:rPr lang="ar-SA" sz="1400" b="1" dirty="0">
                <a:latin typeface="Times New Roman"/>
                <a:ea typeface="Times New Roman"/>
                <a:cs typeface="B Nazanin" pitchFamily="2" charset="-78"/>
              </a:rPr>
              <a:t>تبصره 2</a:t>
            </a:r>
            <a:endParaRPr lang="en-US" sz="1400" b="1" dirty="0">
              <a:latin typeface="Times New Roman"/>
              <a:ea typeface="Times New Roman"/>
              <a:cs typeface="B Nazanin" pitchFamily="2" charset="-78"/>
            </a:endParaRPr>
          </a:p>
          <a:p>
            <a:pPr algn="r" rtl="1">
              <a:defRPr/>
            </a:pPr>
            <a:r>
              <a:rPr lang="fa-IR" sz="1400" b="1" dirty="0">
                <a:latin typeface="Times New Roman"/>
                <a:ea typeface="Times New Roman"/>
                <a:cs typeface="B Nazanin" pitchFamily="2" charset="-78"/>
              </a:rPr>
              <a:t>در نیمسال قبل از کارآموزی در عرصه دانشجو از رعایت شرط انتخاب حداقل 12 واحد در دوره روزانه و 10 واحد در دوره شبانه معاف است.دانشجویان ظرفیت مازاد قبل از زمان انتخاب واحددر هر ترم ملزم هستند نسبت به پرداخت شهریه اقدام نمایید.</a:t>
            </a:r>
            <a:endParaRPr lang="en-US" sz="1400" b="1" dirty="0">
              <a:latin typeface="Times New Roman"/>
              <a:ea typeface="Times New Roman"/>
              <a:cs typeface="B Nazanin" pitchFamily="2" charset="-78"/>
            </a:endParaRPr>
          </a:p>
          <a:p>
            <a:pPr algn="r" rtl="1">
              <a:defRPr/>
            </a:pPr>
            <a:r>
              <a:rPr lang="ar-SA" sz="1400" b="1" dirty="0">
                <a:latin typeface="Times New Roman"/>
                <a:ea typeface="Times New Roman"/>
                <a:cs typeface="B Nazanin" pitchFamily="2" charset="-78"/>
              </a:rPr>
              <a:t>تبصره 3</a:t>
            </a:r>
            <a:endParaRPr lang="en-US" sz="1400" b="1" dirty="0">
              <a:latin typeface="Times New Roman"/>
              <a:ea typeface="Times New Roman"/>
              <a:cs typeface="B Nazanin" pitchFamily="2" charset="-78"/>
            </a:endParaRPr>
          </a:p>
          <a:p>
            <a:pPr algn="r" rtl="1">
              <a:defRPr/>
            </a:pPr>
            <a:r>
              <a:rPr lang="fa-IR" sz="1400" b="1" dirty="0">
                <a:latin typeface="Times New Roman"/>
                <a:ea typeface="Times New Roman"/>
                <a:cs typeface="B Nazanin" pitchFamily="2" charset="-78"/>
              </a:rPr>
              <a:t>تعداد واحدهای انتخابی در دوره تابستانی حداکثر 6 واحد درسی است. دانشجو قبل از رسیدن به دوره کارآموزی در عرصه ملزم به گذراندن کلیه دروس خود می باشد.</a:t>
            </a:r>
            <a:endParaRPr lang="en-US" sz="1400" b="1" dirty="0">
              <a:latin typeface="Times New Roman"/>
              <a:ea typeface="Times New Roman"/>
              <a:cs typeface="B Nazanin" pitchFamily="2" charset="-78"/>
            </a:endParaRPr>
          </a:p>
          <a:p>
            <a:pPr algn="r" rtl="1">
              <a:defRPr/>
            </a:pPr>
            <a:r>
              <a:rPr lang="ar-SA" sz="1400" b="1" dirty="0">
                <a:solidFill>
                  <a:srgbClr val="FF0000"/>
                </a:solidFill>
                <a:latin typeface="Times New Roman"/>
                <a:ea typeface="Times New Roman"/>
                <a:cs typeface="B Nazanin" pitchFamily="2" charset="-78"/>
              </a:rPr>
              <a:t>با توجه به آیین نامه آموزشی اخذ 5 واحد درسی همراه با واحد کارآموزی در عرصه بلامانع است.</a:t>
            </a:r>
            <a:endParaRPr lang="en-US" sz="1400" b="1" dirty="0">
              <a:latin typeface="Times New Roman"/>
              <a:ea typeface="Times New Roman"/>
              <a:cs typeface="B Nazanin" pitchFamily="2" charset="-78"/>
            </a:endParaRPr>
          </a:p>
        </p:txBody>
      </p:sp>
    </p:spTree>
    <p:extLst>
      <p:ext uri="{BB962C8B-B14F-4D97-AF65-F5344CB8AC3E}">
        <p14:creationId xmlns:p14="http://schemas.microsoft.com/office/powerpoint/2010/main" val="2303295842"/>
      </p:ext>
    </p:extLst>
  </p:cSld>
  <p:clrMapOvr>
    <a:masterClrMapping/>
  </p:clrMapOvr>
  <mc:AlternateContent xmlns:mc="http://schemas.openxmlformats.org/markup-compatibility/2006" xmlns:p14="http://schemas.microsoft.com/office/powerpoint/2010/main">
    <mc:Choice Requires="p14">
      <p:transition spd="slow" p14:dur="2000" advClick="0" advTm="16000">
        <p14:ferris dir="l"/>
      </p:transition>
    </mc:Choice>
    <mc:Fallback xmlns="">
      <p:transition spd="slow" advClick="0" advTm="1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658" y="736979"/>
            <a:ext cx="12025745" cy="6033276"/>
          </a:xfrm>
        </p:spPr>
        <p:txBody>
          <a:bodyPr>
            <a:normAutofit/>
          </a:bodyPr>
          <a:lstStyle/>
          <a:p>
            <a:pPr algn="r" rtl="1">
              <a:defRPr/>
            </a:pPr>
            <a:r>
              <a:rPr lang="ar-SA" sz="1600" b="1" dirty="0">
                <a:solidFill>
                  <a:srgbClr val="FF0000"/>
                </a:solidFill>
                <a:latin typeface="Times New Roman"/>
                <a:ea typeface="Times New Roman"/>
                <a:cs typeface="B Nazanin" pitchFamily="2" charset="-78"/>
              </a:rPr>
              <a:t>تبصره 1</a:t>
            </a:r>
            <a:endParaRPr lang="en-US" sz="1600" b="1" dirty="0">
              <a:solidFill>
                <a:srgbClr val="FF0000"/>
              </a:solidFill>
              <a:latin typeface="Times New Roman"/>
              <a:ea typeface="Times New Roman"/>
              <a:cs typeface="B Nazanin" pitchFamily="2" charset="-78"/>
            </a:endParaRPr>
          </a:p>
          <a:p>
            <a:pPr algn="r" rtl="1">
              <a:defRPr/>
            </a:pPr>
            <a:r>
              <a:rPr lang="fa-IR" sz="1600" b="1" dirty="0">
                <a:latin typeface="Times New Roman"/>
                <a:ea typeface="Times New Roman"/>
                <a:cs typeface="B Nazanin" pitchFamily="2" charset="-78"/>
              </a:rPr>
              <a:t>در صورتیکه دانشجو تنها یک درس تئوری باقیمانده داشته باشند و قبلا آن درس را اخذ نموده ودر کلاسهای مربوط حضور داشته ولیکن در امتحان آن درس شرکت نکرده و یا نمره قبولی کسب نکرده باشد با نظر دانشکده و تایید استاد میتواند آن درس را همراه با کارآموزی در عرصه اخذ و امتحان آن را در طول ترم از طریق معرفی به استاد بگذراند </a:t>
            </a:r>
            <a:endParaRPr lang="en-US" sz="1600" b="1" dirty="0">
              <a:latin typeface="Times New Roman"/>
              <a:ea typeface="Times New Roman"/>
              <a:cs typeface="B Nazanin" pitchFamily="2" charset="-78"/>
            </a:endParaRPr>
          </a:p>
          <a:p>
            <a:pPr algn="r" rtl="1">
              <a:defRPr/>
            </a:pPr>
            <a:r>
              <a:rPr lang="ar-SA" sz="1600" b="1" dirty="0">
                <a:solidFill>
                  <a:srgbClr val="FF0000"/>
                </a:solidFill>
                <a:latin typeface="Times New Roman"/>
                <a:ea typeface="Times New Roman"/>
                <a:cs typeface="B Nazanin" pitchFamily="2" charset="-78"/>
              </a:rPr>
              <a:t>تبصره 2</a:t>
            </a:r>
            <a:endParaRPr lang="en-US" sz="1600" b="1" dirty="0">
              <a:solidFill>
                <a:srgbClr val="FF0000"/>
              </a:solidFill>
              <a:latin typeface="Times New Roman"/>
              <a:ea typeface="Times New Roman"/>
              <a:cs typeface="B Nazanin" pitchFamily="2" charset="-78"/>
            </a:endParaRPr>
          </a:p>
          <a:p>
            <a:pPr algn="r" rtl="1">
              <a:defRPr/>
            </a:pPr>
            <a:r>
              <a:rPr lang="fa-IR" sz="1600" b="1" dirty="0">
                <a:latin typeface="Times New Roman"/>
                <a:ea typeface="Times New Roman"/>
                <a:cs typeface="B Nazanin" pitchFamily="2" charset="-78"/>
              </a:rPr>
              <a:t>چنانچه دانشجو در درس معرفی به استاد نمره مردودی گرفت در نیمسال بعد ملزم به انتخاب مجدد آن درس و شرکت در کلاس مربوط و کسب نمره قبولی است.</a:t>
            </a:r>
            <a:endParaRPr lang="en-US" sz="1600" b="1" dirty="0">
              <a:latin typeface="Times New Roman"/>
              <a:ea typeface="Times New Roman"/>
              <a:cs typeface="B Nazanin" pitchFamily="2" charset="-78"/>
            </a:endParaRPr>
          </a:p>
          <a:p>
            <a:pPr algn="r" rtl="1">
              <a:defRPr/>
            </a:pPr>
            <a:r>
              <a:rPr lang="ar-SA" sz="1600" b="1" dirty="0">
                <a:solidFill>
                  <a:srgbClr val="FF0000"/>
                </a:solidFill>
                <a:latin typeface="Times New Roman"/>
                <a:ea typeface="Times New Roman"/>
                <a:cs typeface="B Nazanin" pitchFamily="2" charset="-78"/>
              </a:rPr>
              <a:t>تبصره 3</a:t>
            </a:r>
            <a:endParaRPr lang="en-US" sz="1600" b="1" dirty="0">
              <a:solidFill>
                <a:srgbClr val="FF0000"/>
              </a:solidFill>
              <a:latin typeface="Times New Roman"/>
              <a:ea typeface="Times New Roman"/>
              <a:cs typeface="B Nazanin" pitchFamily="2" charset="-78"/>
            </a:endParaRPr>
          </a:p>
          <a:p>
            <a:pPr algn="r" rtl="1">
              <a:defRPr/>
            </a:pPr>
            <a:r>
              <a:rPr lang="fa-IR" sz="1600" b="1" dirty="0">
                <a:latin typeface="Times New Roman"/>
                <a:ea typeface="Times New Roman"/>
                <a:cs typeface="B Nazanin" pitchFamily="2" charset="-78"/>
              </a:rPr>
              <a:t>درمواردی که در نیمسال قبل از کارآموزی در عرصه دانشجوی دوره روزانه حداکثر 20 واحد درسی باقی داشته باشد.در صورتیکه در نیمسال قبل مشروط نشده باشد با نظر دانشکده میتواند کلیه آن واحدها را در آن نیمسال انتخاب نماید.</a:t>
            </a:r>
            <a:endParaRPr lang="en-US" sz="1600" b="1" dirty="0">
              <a:latin typeface="Times New Roman"/>
              <a:ea typeface="Times New Roman"/>
              <a:cs typeface="B Nazanin" pitchFamily="2" charset="-78"/>
            </a:endParaRPr>
          </a:p>
          <a:p>
            <a:pPr algn="r" rtl="1">
              <a:defRPr/>
            </a:pPr>
            <a:r>
              <a:rPr lang="ar-SA" sz="1600" b="1" dirty="0">
                <a:solidFill>
                  <a:srgbClr val="FF0000"/>
                </a:solidFill>
                <a:latin typeface="Times New Roman"/>
                <a:ea typeface="Times New Roman"/>
                <a:cs typeface="B Nazanin" pitchFamily="2" charset="-78"/>
              </a:rPr>
              <a:t>حضور در جلسات درس</a:t>
            </a:r>
            <a:endParaRPr lang="en-US" sz="1600" b="1" dirty="0">
              <a:solidFill>
                <a:srgbClr val="FF0000"/>
              </a:solidFill>
              <a:latin typeface="Times New Roman"/>
              <a:ea typeface="Times New Roman"/>
              <a:cs typeface="B Nazanin" pitchFamily="2" charset="-78"/>
            </a:endParaRPr>
          </a:p>
          <a:p>
            <a:pPr algn="r" rtl="1">
              <a:defRPr/>
            </a:pPr>
            <a:r>
              <a:rPr lang="fa-IR" sz="1600" b="1" dirty="0">
                <a:latin typeface="Times New Roman"/>
                <a:ea typeface="Times New Roman"/>
                <a:cs typeface="B Nazanin" pitchFamily="2" charset="-78"/>
              </a:rPr>
              <a:t>حضور دانشجو در تمام جلسات مربوط به هر درس الزامی است و ساعات غیبت دانشجو در هردرس نظری ازتشکیل 17جلسه،</a:t>
            </a:r>
            <a:r>
              <a:rPr lang="en-US" sz="1600" b="1" dirty="0">
                <a:latin typeface="Times New Roman"/>
                <a:ea typeface="Times New Roman"/>
                <a:cs typeface="B Nazanin" pitchFamily="2" charset="-78"/>
              </a:rPr>
              <a:t> </a:t>
            </a:r>
            <a:r>
              <a:rPr lang="fa-IR" sz="1600" b="1" dirty="0">
                <a:latin typeface="Times New Roman"/>
                <a:ea typeface="Times New Roman"/>
                <a:cs typeface="B Nazanin" pitchFamily="2" charset="-78"/>
              </a:rPr>
              <a:t>جلسه غیبت موجه ودروس عملی و آزمایشگاهی  و کارآموزی و کارآموزی در عرصه از </a:t>
            </a:r>
            <a:endParaRPr lang="en-US" sz="1600" b="1" dirty="0">
              <a:latin typeface="Times New Roman"/>
              <a:ea typeface="Times New Roman"/>
              <a:cs typeface="B Nazanin" pitchFamily="2" charset="-78"/>
            </a:endParaRPr>
          </a:p>
          <a:p>
            <a:pPr algn="r" rtl="1">
              <a:defRPr/>
            </a:pPr>
            <a:r>
              <a:rPr lang="fa-IR" sz="1600" b="1" dirty="0">
                <a:latin typeface="Times New Roman"/>
                <a:ea typeface="Times New Roman"/>
                <a:cs typeface="B Nazanin" pitchFamily="2" charset="-78"/>
              </a:rPr>
              <a:t>مجموع ساعات آن درس نباید تجاوز کند،درغیراینصورت نمره دانشجو درآن درس صفرمحسوب می شود. </a:t>
            </a:r>
            <a:endParaRPr lang="en-US" sz="1600" b="1" dirty="0">
              <a:latin typeface="Times New Roman"/>
              <a:ea typeface="Times New Roman"/>
              <a:cs typeface="B Nazanin" pitchFamily="2" charset="-78"/>
            </a:endParaRPr>
          </a:p>
          <a:p>
            <a:pPr marL="88900" indent="139700" algn="r" rtl="1">
              <a:tabLst>
                <a:tab pos="88900" algn="l"/>
              </a:tabLst>
              <a:defRPr/>
            </a:pPr>
            <a:r>
              <a:rPr lang="ar-SA" sz="1600" b="1" dirty="0">
                <a:solidFill>
                  <a:srgbClr val="FF0000"/>
                </a:solidFill>
                <a:latin typeface="Times New Roman"/>
                <a:ea typeface="Times New Roman"/>
                <a:cs typeface="B Nazanin" pitchFamily="2" charset="-78"/>
              </a:rPr>
              <a:t>غیبت در امتحان</a:t>
            </a:r>
            <a:endParaRPr lang="en-US" sz="1600" b="1" dirty="0">
              <a:solidFill>
                <a:srgbClr val="FF0000"/>
              </a:solidFill>
              <a:latin typeface="Times New Roman"/>
              <a:ea typeface="Times New Roman"/>
              <a:cs typeface="B Nazanin" pitchFamily="2" charset="-78"/>
            </a:endParaRPr>
          </a:p>
          <a:p>
            <a:pPr algn="r" rtl="1">
              <a:defRPr/>
            </a:pPr>
            <a:r>
              <a:rPr lang="fa-IR" sz="1600" b="1" dirty="0">
                <a:latin typeface="Times New Roman"/>
                <a:ea typeface="Times New Roman"/>
                <a:cs typeface="B Nazanin" pitchFamily="2" charset="-78"/>
              </a:rPr>
              <a:t>غیبت غیرموجه در امتحان هر درس به منزله گرفتن نمره صفر درامتحان آن درس است و غیبت موجه در امتحان هر درس موجب حذف آن درس می گردد.تشخیص موجه بودن غیبت در جلسه امتحان برعهده ی شورای آموزشی دانشگاه است. </a:t>
            </a:r>
            <a:r>
              <a:rPr lang="fa-IR" sz="1600" b="1" dirty="0" smtClean="0">
                <a:latin typeface="Times New Roman"/>
                <a:ea typeface="Times New Roman"/>
                <a:cs typeface="B Nazanin" pitchFamily="2" charset="-78"/>
              </a:rPr>
              <a:t>ش</a:t>
            </a:r>
            <a:endParaRPr lang="en-US" sz="1600" b="1" dirty="0">
              <a:latin typeface="Times New Roman"/>
              <a:ea typeface="Times New Roman"/>
              <a:cs typeface="B Nazanin" pitchFamily="2" charset="-78"/>
            </a:endParaRPr>
          </a:p>
        </p:txBody>
      </p:sp>
    </p:spTree>
    <p:extLst>
      <p:ext uri="{BB962C8B-B14F-4D97-AF65-F5344CB8AC3E}">
        <p14:creationId xmlns:p14="http://schemas.microsoft.com/office/powerpoint/2010/main" val="1627326531"/>
      </p:ext>
    </p:extLst>
  </p:cSld>
  <p:clrMapOvr>
    <a:masterClrMapping/>
  </p:clrMapOvr>
  <mc:AlternateContent xmlns:mc="http://schemas.openxmlformats.org/markup-compatibility/2006" xmlns:p14="http://schemas.microsoft.com/office/powerpoint/2010/main">
    <mc:Choice Requires="p14">
      <p:transition spd="slow" p14:dur="2000" advClick="0" advTm="17000">
        <p14:ferris dir="l"/>
      </p:transition>
    </mc:Choice>
    <mc:Fallback xmlns="">
      <p:transition spd="slow" advClick="0" advTm="17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1"/>
          <p:cNvSpPr>
            <a:spLocks noGrp="1"/>
          </p:cNvSpPr>
          <p:nvPr>
            <p:ph idx="1"/>
          </p:nvPr>
        </p:nvSpPr>
        <p:spPr>
          <a:xfrm>
            <a:off x="0" y="955342"/>
            <a:ext cx="12192000" cy="5902657"/>
          </a:xfrm>
        </p:spPr>
        <p:txBody>
          <a:bodyPr>
            <a:normAutofit/>
          </a:bodyPr>
          <a:lstStyle/>
          <a:p>
            <a:pPr algn="r" rtl="1"/>
            <a:r>
              <a:rPr lang="ar-SA" altLang="en-US" sz="1400" b="1" dirty="0">
                <a:solidFill>
                  <a:srgbClr val="FF0000"/>
                </a:solidFill>
                <a:latin typeface="Times New Roman" panose="02020603050405020304" pitchFamily="18" charset="0"/>
                <a:ea typeface="Times New Roman" panose="02020603050405020304" pitchFamily="18" charset="0"/>
                <a:cs typeface="B Nazanin" panose="00000400000000000000" pitchFamily="2" charset="-78"/>
              </a:rPr>
              <a:t>حذف و اضافه</a:t>
            </a:r>
            <a:endParaRPr lang="en-US" altLang="en-US" sz="1400" b="1" dirty="0">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50000"/>
              </a:lnSpc>
            </a:pPr>
            <a:r>
              <a:rPr lang="fa-IR" altLang="en-US" sz="1400" b="1" dirty="0">
                <a:latin typeface="Times New Roman" panose="02020603050405020304" pitchFamily="18" charset="0"/>
                <a:ea typeface="Times New Roman" panose="02020603050405020304" pitchFamily="18" charset="0"/>
                <a:cs typeface="B Nazanin" panose="00000400000000000000" pitchFamily="2" charset="-78"/>
              </a:rPr>
              <a:t>دانشجو میتواند در هر نیمسال تحصیلی تقریبا دو هفته پس از شروع نیمسال تحصیلی حداکثر دو درس دیگر </a:t>
            </a:r>
            <a:r>
              <a:rPr lang="fa-IR" altLang="en-US" sz="1400" b="1" dirty="0">
                <a:cs typeface="B Nazanin" panose="00000400000000000000" pitchFamily="2" charset="-78"/>
              </a:rPr>
              <a:t>اخذ نماید یا دو درس اخذ شده خود را حذف یا دو درس اخذ شده خود را با دو درس دیگر جابجا نماید مشروط بر آنکه تعداد واحدهای اخذ شده وی از حد مقرر تجاوز نکند.</a:t>
            </a:r>
            <a:endParaRPr lang="en-US" altLang="en-US" sz="1400" b="1" dirty="0">
              <a:cs typeface="B Nazanin" panose="00000400000000000000" pitchFamily="2" charset="-78"/>
            </a:endParaRPr>
          </a:p>
          <a:p>
            <a:pPr algn="r" rtl="1">
              <a:lnSpc>
                <a:spcPct val="150000"/>
              </a:lnSpc>
            </a:pPr>
            <a:r>
              <a:rPr lang="ar-SA" altLang="en-US" sz="1400" b="1" dirty="0">
                <a:solidFill>
                  <a:srgbClr val="FF0000"/>
                </a:solidFill>
                <a:cs typeface="B Nazanin" panose="00000400000000000000" pitchFamily="2" charset="-78"/>
              </a:rPr>
              <a:t>حذف اضطراری:</a:t>
            </a:r>
            <a:endParaRPr lang="en-US" altLang="en-US" sz="1400" b="1" dirty="0">
              <a:solidFill>
                <a:srgbClr val="FF0000"/>
              </a:solidFill>
              <a:cs typeface="B Nazanin" panose="00000400000000000000" pitchFamily="2" charset="-78"/>
            </a:endParaRPr>
          </a:p>
          <a:p>
            <a:pPr algn="r" rtl="1">
              <a:lnSpc>
                <a:spcPct val="150000"/>
              </a:lnSpc>
            </a:pPr>
            <a:r>
              <a:rPr lang="fa-IR" altLang="en-US" sz="1400" b="1" dirty="0">
                <a:cs typeface="B Nazanin" panose="00000400000000000000" pitchFamily="2" charset="-78"/>
              </a:rPr>
              <a:t>درصورت اضطرار دانشجو می تواند تا 5 هفته به پایان نیمسال تحصیلی مانده فقط یکی از درسهای نظری خود را به تایید گروه آموزشی مربوط حذف کند،مشروط بر آنکه اولا“ غیبت دانشجو در آن درس بیش از مجموع ساعات آن درس نباشد و ثانیا“ تعداد واحدهای باقیمانده وی از 12 واحد در دوره روزانه کمتر نشود. </a:t>
            </a:r>
            <a:endParaRPr lang="en-US" altLang="en-US" sz="1400" b="1" dirty="0">
              <a:cs typeface="B Nazanin" panose="00000400000000000000" pitchFamily="2" charset="-78"/>
            </a:endParaRPr>
          </a:p>
          <a:p>
            <a:pPr algn="r" rtl="1">
              <a:lnSpc>
                <a:spcPct val="150000"/>
              </a:lnSpc>
            </a:pPr>
            <a:r>
              <a:rPr lang="ar-SA" altLang="en-US" sz="1400" b="1" dirty="0">
                <a:solidFill>
                  <a:srgbClr val="FF0000"/>
                </a:solidFill>
                <a:cs typeface="B Nazanin" panose="00000400000000000000" pitchFamily="2" charset="-78"/>
              </a:rPr>
              <a:t>معیارهای ارزیابی</a:t>
            </a:r>
            <a:endParaRPr lang="en-US" altLang="en-US" sz="1400" b="1" dirty="0">
              <a:solidFill>
                <a:srgbClr val="FF0000"/>
              </a:solidFill>
              <a:cs typeface="B Nazanin" panose="00000400000000000000" pitchFamily="2" charset="-78"/>
            </a:endParaRPr>
          </a:p>
          <a:p>
            <a:pPr algn="r" rtl="1">
              <a:lnSpc>
                <a:spcPct val="150000"/>
              </a:lnSpc>
            </a:pPr>
            <a:r>
              <a:rPr lang="fa-IR" altLang="en-US" sz="1400" b="1" dirty="0">
                <a:cs typeface="B Nazanin" panose="00000400000000000000" pitchFamily="2" charset="-78"/>
              </a:rPr>
              <a:t>ارزیابی پیشرفت دانشجو در هر درس براساس میزان حضور و فعالیت در کلاس، انجام فعالیتهای آموزشی و نتایج امتحانات بین نیمسال و پایان نیمسال صورت می گیرد و استاد هر درس مرجع ارزیابی دانشجو در آن درس است. </a:t>
            </a:r>
            <a:endParaRPr lang="en-US" altLang="en-US" sz="1400" b="1" dirty="0">
              <a:cs typeface="B Nazanin" panose="00000400000000000000" pitchFamily="2" charset="-78"/>
            </a:endParaRPr>
          </a:p>
          <a:p>
            <a:pPr algn="r" rtl="1">
              <a:lnSpc>
                <a:spcPct val="150000"/>
              </a:lnSpc>
            </a:pPr>
            <a:r>
              <a:rPr lang="ar-SA" altLang="en-US" sz="1400" b="1" dirty="0">
                <a:cs typeface="B Nazanin" panose="00000400000000000000" pitchFamily="2" charset="-78"/>
              </a:rPr>
              <a:t>ارزیابی پیشرفت تحصیلی دانشجو در واحدهای کارآموزی و کارآموزی در عرصه باتوجه به موارد زیر انجام می شود:</a:t>
            </a:r>
            <a:endParaRPr lang="en-US" altLang="en-US" sz="1400" b="1" dirty="0">
              <a:cs typeface="B Nazanin" panose="00000400000000000000" pitchFamily="2" charset="-78"/>
            </a:endParaRPr>
          </a:p>
          <a:p>
            <a:pPr algn="r" rtl="1">
              <a:lnSpc>
                <a:spcPct val="150000"/>
              </a:lnSpc>
            </a:pPr>
            <a:r>
              <a:rPr lang="fa-IR" altLang="en-US" sz="1400" b="1" dirty="0">
                <a:cs typeface="B Nazanin" panose="00000400000000000000" pitchFamily="2" charset="-78"/>
              </a:rPr>
              <a:t>رعایت اخلاق اسلامی و حرفه ای و حفظ شئون دانشجویی و حسن رابطه با بیماران و مراجعین و کارکنان واحد مربوطه</a:t>
            </a:r>
            <a:endParaRPr lang="en-US" altLang="en-US" sz="1400" b="1" dirty="0">
              <a:cs typeface="B Nazanin" panose="00000400000000000000" pitchFamily="2" charset="-78"/>
            </a:endParaRPr>
          </a:p>
          <a:p>
            <a:pPr algn="r" rtl="1">
              <a:lnSpc>
                <a:spcPct val="150000"/>
              </a:lnSpc>
            </a:pPr>
            <a:r>
              <a:rPr lang="fa-IR" altLang="en-US" sz="1400" b="1" dirty="0">
                <a:cs typeface="B Nazanin" panose="00000400000000000000" pitchFamily="2" charset="-78"/>
              </a:rPr>
              <a:t>حضور مرتب و تمام وقت</a:t>
            </a:r>
            <a:endParaRPr lang="en-US" altLang="en-US" sz="1400" b="1" dirty="0">
              <a:cs typeface="B Nazanin" panose="00000400000000000000" pitchFamily="2" charset="-78"/>
            </a:endParaRPr>
          </a:p>
          <a:p>
            <a:pPr algn="r" rtl="1">
              <a:lnSpc>
                <a:spcPct val="150000"/>
              </a:lnSpc>
            </a:pPr>
            <a:r>
              <a:rPr lang="fa-IR" altLang="en-US" sz="1400" b="1" dirty="0">
                <a:cs typeface="B Nazanin" panose="00000400000000000000" pitchFamily="2" charset="-78"/>
              </a:rPr>
              <a:t>دقت و احساس مسئولیت در انجام امور محوله طبق ضوابط واحد مربوط</a:t>
            </a:r>
            <a:endParaRPr lang="en-US" altLang="en-US" sz="1400" b="1" dirty="0">
              <a:cs typeface="B Nazanin" panose="00000400000000000000" pitchFamily="2" charset="-78"/>
            </a:endParaRPr>
          </a:p>
          <a:p>
            <a:pPr algn="r" rtl="1">
              <a:lnSpc>
                <a:spcPct val="150000"/>
              </a:lnSpc>
            </a:pPr>
            <a:r>
              <a:rPr lang="fa-IR" altLang="en-US" sz="1400" b="1" dirty="0">
                <a:cs typeface="B Nazanin" panose="00000400000000000000" pitchFamily="2" charset="-78"/>
              </a:rPr>
              <a:t>شرکت در امتحانات پایان ترم و کسب نمره لازم </a:t>
            </a:r>
            <a:endParaRPr lang="en-US" altLang="en-US" sz="1400" b="1" dirty="0">
              <a:cs typeface="B Nazanin" panose="00000400000000000000" pitchFamily="2" charset="-78"/>
            </a:endParaRPr>
          </a:p>
          <a:p>
            <a:pPr algn="r"/>
            <a:endParaRPr lang="en-US" altLang="en-US" sz="1400" b="1" dirty="0">
              <a:cs typeface="B Nazanin" panose="00000400000000000000" pitchFamily="2" charset="-78"/>
            </a:endParaRPr>
          </a:p>
        </p:txBody>
      </p:sp>
    </p:spTree>
    <p:extLst>
      <p:ext uri="{BB962C8B-B14F-4D97-AF65-F5344CB8AC3E}">
        <p14:creationId xmlns:p14="http://schemas.microsoft.com/office/powerpoint/2010/main" val="976991297"/>
      </p:ext>
    </p:extLst>
  </p:cSld>
  <p:clrMapOvr>
    <a:masterClrMapping/>
  </p:clrMapOvr>
  <mc:AlternateContent xmlns:mc="http://schemas.openxmlformats.org/markup-compatibility/2006" xmlns:p14="http://schemas.microsoft.com/office/powerpoint/2010/main">
    <mc:Choice Requires="p14">
      <p:transition spd="slow" p14:dur="2000" advClick="0" advTm="16000">
        <p14:ferris dir="l"/>
      </p:transition>
    </mc:Choice>
    <mc:Fallback xmlns="">
      <p:transition spd="slow" advClick="0" advTm="1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87104"/>
            <a:ext cx="12108872" cy="5513696"/>
          </a:xfrm>
        </p:spPr>
        <p:txBody>
          <a:bodyPr>
            <a:normAutofit/>
          </a:bodyPr>
          <a:lstStyle/>
          <a:p>
            <a:pPr algn="r" rtl="1">
              <a:lnSpc>
                <a:spcPct val="150000"/>
              </a:lnSpc>
              <a:defRPr/>
            </a:pPr>
            <a:r>
              <a:rPr lang="ar-SA" sz="1200" b="1" dirty="0">
                <a:solidFill>
                  <a:srgbClr val="FF0000"/>
                </a:solidFill>
                <a:cs typeface="B Nazanin" pitchFamily="2" charset="-78"/>
              </a:rPr>
              <a:t>نمره قبولی</a:t>
            </a:r>
            <a:endParaRPr lang="en-US" sz="1200" b="1" dirty="0">
              <a:solidFill>
                <a:srgbClr val="FF0000"/>
              </a:solidFill>
              <a:cs typeface="B Nazanin" pitchFamily="2" charset="-78"/>
            </a:endParaRPr>
          </a:p>
          <a:p>
            <a:pPr algn="r" rtl="1">
              <a:lnSpc>
                <a:spcPct val="150000"/>
              </a:lnSpc>
              <a:defRPr/>
            </a:pPr>
            <a:r>
              <a:rPr lang="fa-IR" sz="1200" b="1" dirty="0">
                <a:cs typeface="B Nazanin" pitchFamily="2" charset="-78"/>
              </a:rPr>
              <a:t>حداقل نمره قبولی در هر درس نظری و آزمایشگاهی 10 و کارآموزی و کارآموزی در عرصه 12 می باشد.</a:t>
            </a:r>
            <a:endParaRPr lang="en-US" sz="1200" b="1" dirty="0">
              <a:cs typeface="B Nazanin" pitchFamily="2" charset="-78"/>
            </a:endParaRPr>
          </a:p>
          <a:p>
            <a:pPr algn="r" rtl="1">
              <a:lnSpc>
                <a:spcPct val="150000"/>
              </a:lnSpc>
              <a:defRPr/>
            </a:pPr>
            <a:r>
              <a:rPr lang="fa-IR" sz="1200" b="1" dirty="0">
                <a:cs typeface="B Nazanin" pitchFamily="2" charset="-78"/>
              </a:rPr>
              <a:t>در موارد استثنایی نمره کارآموزی در عرصه و دروسی که در برنامه آموزشی مصوب توام با پروژه ارائه می شونددر صورتیکه به تشخیص استاد و تایید گروه آموزشی مربوطه تکمیل آنها در طول یک نیمسال تحصیلی میسر نباشد ناتمام تلقی می گردد.نمره ناتمام باید حداکثر تا پایان نیمسال بعد به نمره قطعی تبدیل گردد،بدیهی است ثبت نمره ناتمام در نیمسالی خواهد بود که دانشجو واحد را اخذ نموده است. </a:t>
            </a:r>
            <a:endParaRPr lang="en-US" sz="1200" b="1" dirty="0">
              <a:cs typeface="B Nazanin" pitchFamily="2" charset="-78"/>
            </a:endParaRPr>
          </a:p>
          <a:p>
            <a:pPr algn="r" rtl="1">
              <a:lnSpc>
                <a:spcPct val="150000"/>
              </a:lnSpc>
              <a:defRPr/>
            </a:pPr>
            <a:r>
              <a:rPr lang="fa-IR" sz="1200" b="1" dirty="0">
                <a:cs typeface="B Nazanin" pitchFamily="2" charset="-78"/>
              </a:rPr>
              <a:t>پس از اعلام نمره توسط استاد (ثبت موقت) دانشجو می تواند حداکثر تا 3 روز پس از اعلام نتایج اعتراضات خود را در سیستم سما ثبت کنند.</a:t>
            </a:r>
            <a:endParaRPr lang="en-US" sz="1200" b="1" dirty="0">
              <a:cs typeface="B Nazanin" pitchFamily="2" charset="-78"/>
            </a:endParaRPr>
          </a:p>
          <a:p>
            <a:pPr algn="r" rtl="1">
              <a:lnSpc>
                <a:spcPct val="150000"/>
              </a:lnSpc>
              <a:defRPr/>
            </a:pPr>
            <a:r>
              <a:rPr lang="fa-IR" sz="1200" b="1" dirty="0">
                <a:cs typeface="B Nazanin" pitchFamily="2" charset="-78"/>
              </a:rPr>
              <a:t>بعد از ثبت نهایی،نمره ها به هیچ عنوان تغییر نمی کنند. </a:t>
            </a:r>
            <a:endParaRPr lang="en-US" sz="1200" b="1" dirty="0">
              <a:cs typeface="B Nazanin" pitchFamily="2" charset="-78"/>
            </a:endParaRPr>
          </a:p>
          <a:p>
            <a:pPr algn="r" rtl="1">
              <a:lnSpc>
                <a:spcPct val="150000"/>
              </a:lnSpc>
              <a:defRPr/>
            </a:pPr>
            <a:r>
              <a:rPr lang="fa-IR" sz="1200" b="1" dirty="0">
                <a:cs typeface="B Nazanin" pitchFamily="2" charset="-78"/>
              </a:rPr>
              <a:t>چنانچه دانشجو در طول تحصیل از درسی نمره مردودی کسب نماید و پس از اخذ مجدد درس در اولین فرصت ممکن در آن درس نمره 16 و بالاتر اخذ نماید نمره مردودی او حذف و در میانگین نیمسال و میانگین کل دانشجو محسوب نمی شود.تعداد موارد مجاز استفاده از این مصوبه کاردانی و کارشناسی ناپیوسته تا یکبار و کارشناسی پیوسته تا دوبار می باشد</a:t>
            </a:r>
            <a:r>
              <a:rPr lang="fa-IR" sz="1200" b="1" dirty="0" smtClean="0">
                <a:cs typeface="B Nazanin" pitchFamily="2" charset="-78"/>
              </a:rPr>
              <a:t>.</a:t>
            </a:r>
          </a:p>
          <a:p>
            <a:pPr algn="r" rtl="1">
              <a:lnSpc>
                <a:spcPct val="150000"/>
              </a:lnSpc>
              <a:defRPr/>
            </a:pPr>
            <a:endParaRPr lang="en-US" sz="1200" b="1" dirty="0">
              <a:cs typeface="B Nazanin" pitchFamily="2" charset="-78"/>
            </a:endParaRPr>
          </a:p>
          <a:p>
            <a:pPr algn="r" rtl="1">
              <a:defRPr/>
            </a:pPr>
            <a:r>
              <a:rPr lang="ar-SA" sz="1200" b="1" dirty="0">
                <a:solidFill>
                  <a:srgbClr val="FF0000"/>
                </a:solidFill>
                <a:cs typeface="B Nazanin" pitchFamily="2" charset="-78"/>
              </a:rPr>
              <a:t>اخراج دانشجوی مشروط</a:t>
            </a:r>
            <a:endParaRPr lang="en-US" sz="1200" b="1" dirty="0">
              <a:solidFill>
                <a:srgbClr val="FF0000"/>
              </a:solidFill>
              <a:cs typeface="B Nazanin" pitchFamily="2" charset="-78"/>
            </a:endParaRPr>
          </a:p>
          <a:p>
            <a:pPr marL="342900" indent="-342900" algn="r" rtl="1">
              <a:buFont typeface="Wingdings 2"/>
              <a:buChar char=""/>
              <a:tabLst>
                <a:tab pos="88900" algn="l"/>
              </a:tabLst>
              <a:defRPr/>
            </a:pPr>
            <a:r>
              <a:rPr lang="fa-IR" sz="1200" b="1" dirty="0">
                <a:cs typeface="B Nazanin" pitchFamily="2" charset="-78"/>
              </a:rPr>
              <a:t>درصورتیکه میانگین نمرات دانشجو در دوره های کاردانی وکارشناسی ناپیوسته در دو نیمسال تحصیلی،اعم از متوالی یا متناوب کمتر از 12 باشد درهرمرحله ای از دوره که باشد از ادامه تحصیل محروم می شود.</a:t>
            </a:r>
            <a:endParaRPr lang="en-US" sz="1200" b="1" dirty="0">
              <a:cs typeface="B Nazanin" pitchFamily="2" charset="-78"/>
            </a:endParaRPr>
          </a:p>
          <a:p>
            <a:pPr marL="342900" indent="-342900" algn="r" rtl="1">
              <a:buFont typeface="Wingdings 2"/>
              <a:buChar char=""/>
              <a:tabLst>
                <a:tab pos="457200" algn="l"/>
              </a:tabLst>
              <a:defRPr/>
            </a:pPr>
            <a:r>
              <a:rPr lang="fa-IR" sz="1200" b="1" dirty="0">
                <a:cs typeface="B Nazanin" pitchFamily="2" charset="-78"/>
              </a:rPr>
              <a:t>ودر دوره کارشناسی پیوسته 3نیمسال متوالی یا چهار نیمسال متناوب باشد ازادامه تحصیل محروم می شود </a:t>
            </a:r>
            <a:endParaRPr lang="en-US" sz="1200" b="1" dirty="0">
              <a:cs typeface="B Nazanin" pitchFamily="2" charset="-78"/>
            </a:endParaRPr>
          </a:p>
          <a:p>
            <a:pPr algn="r" rtl="1">
              <a:defRPr/>
            </a:pPr>
            <a:r>
              <a:rPr lang="ar-SA" sz="1200" b="1" dirty="0">
                <a:cs typeface="B Nazanin" pitchFamily="2" charset="-78"/>
              </a:rPr>
              <a:t>مرخصی تحصیلی</a:t>
            </a:r>
            <a:endParaRPr lang="en-US" sz="1200" b="1" dirty="0">
              <a:cs typeface="B Nazanin" pitchFamily="2" charset="-78"/>
            </a:endParaRPr>
          </a:p>
          <a:p>
            <a:pPr marL="342900" indent="-342900" algn="r" rtl="1">
              <a:buFont typeface="Wingdings 2"/>
              <a:buChar char=""/>
              <a:tabLst>
                <a:tab pos="179070" algn="l"/>
              </a:tabLst>
              <a:defRPr/>
            </a:pPr>
            <a:r>
              <a:rPr lang="fa-IR" sz="1200" b="1" dirty="0">
                <a:cs typeface="B Nazanin" pitchFamily="2" charset="-78"/>
              </a:rPr>
              <a:t>دانشجو می تواند پس از گذراندن یک نیمسال تحصیلی در هریک از دوره های کاردانی و کارشناسی ناپیوسته حداکثر برای 1 نیمسال و در دوره کارشناسی پیوسته برای 2 نیمسال متوالی یا متناوب از مرخصی تحصیلی استفاده کند.دانشجویانی که گواهی و عذر پزشکی موجه آنها به تایید شورای پزشکی و شورای آموزشی دانشگاه رسیده باشد می توانند از حداکثر یک نیمسال مرخصی تحصیلی بدون احتساب در سنوات تحصیلی استفاده نمایند</a:t>
            </a:r>
            <a:endParaRPr lang="en-US" sz="1200" b="1" dirty="0">
              <a:cs typeface="B Nazanin" pitchFamily="2" charset="-78"/>
            </a:endParaRPr>
          </a:p>
          <a:p>
            <a:pPr algn="r" rtl="1">
              <a:defRPr/>
            </a:pPr>
            <a:endParaRPr lang="fa-IR" sz="1200" b="1" dirty="0" smtClean="0">
              <a:solidFill>
                <a:srgbClr val="FF0000"/>
              </a:solidFill>
              <a:cs typeface="B Nazanin" pitchFamily="2" charset="-78"/>
            </a:endParaRPr>
          </a:p>
          <a:p>
            <a:pPr algn="r" rtl="1">
              <a:defRPr/>
            </a:pPr>
            <a:r>
              <a:rPr lang="ar-SA" sz="1200" b="1" dirty="0" smtClean="0">
                <a:solidFill>
                  <a:srgbClr val="FF0000"/>
                </a:solidFill>
                <a:cs typeface="B Nazanin" pitchFamily="2" charset="-78"/>
              </a:rPr>
              <a:t>دانشجوی </a:t>
            </a:r>
            <a:r>
              <a:rPr lang="ar-SA" sz="1200" b="1" dirty="0">
                <a:solidFill>
                  <a:srgbClr val="FF0000"/>
                </a:solidFill>
                <a:cs typeface="B Nazanin" pitchFamily="2" charset="-78"/>
              </a:rPr>
              <a:t>میهمان</a:t>
            </a:r>
            <a:endParaRPr lang="en-US" sz="1200" b="1" dirty="0">
              <a:solidFill>
                <a:srgbClr val="FF0000"/>
              </a:solidFill>
              <a:cs typeface="B Nazanin" pitchFamily="2" charset="-78"/>
            </a:endParaRPr>
          </a:p>
          <a:p>
            <a:pPr marL="342900" indent="-342900" algn="r" rtl="1">
              <a:buFont typeface="Wingdings 2"/>
              <a:buChar char=""/>
              <a:tabLst>
                <a:tab pos="-1270" algn="l"/>
              </a:tabLst>
              <a:defRPr/>
            </a:pPr>
            <a:r>
              <a:rPr lang="fa-IR" sz="1200" b="1" dirty="0">
                <a:cs typeface="B Nazanin" pitchFamily="2" charset="-78"/>
              </a:rPr>
              <a:t>در مواردی که دانشجو بطور موقت ناگزیر به تغییر محل تحصیل خود باشد می تواند با توافق دانشگاههای مبدا و مقصد به عنوان دانشجوی میهمان محل تحصیل خود را بطور موقت برای مدت معین تغییر دهد.نمره دانشجو مهمان قابل قبول دروس تئوری و عملی 12 تمام و دروس کارآموزی 14 تمام میباشد.</a:t>
            </a:r>
            <a:endParaRPr lang="en-US" sz="1200" b="1" dirty="0">
              <a:cs typeface="B Nazanin" pitchFamily="2" charset="-78"/>
            </a:endParaRPr>
          </a:p>
          <a:p>
            <a:pPr marL="342900" indent="-342900" algn="r" rtl="1">
              <a:buFont typeface="Wingdings 2"/>
              <a:buChar char=""/>
              <a:tabLst>
                <a:tab pos="457200" algn="l"/>
              </a:tabLst>
              <a:defRPr/>
            </a:pPr>
            <a:r>
              <a:rPr lang="fa-IR" sz="1200" b="1" dirty="0">
                <a:cs typeface="B Nazanin" pitchFamily="2" charset="-78"/>
              </a:rPr>
              <a:t>میهمانی از دوره های روزانه به شبانه و از دانشگاههای حضوری به غیرحضوری و از دانشگاههای دولتی به غیردولتی و برعکس ممنوع است.  سامانه مهمانی  وانتقالی در نیمسال اول از نیمه آبان ماه ودر نیمسال دوم از نیمه اردیبهشت ماه هرسال برای ثبت نام دانشجو باز می شود. دانشجوی مهمان و انتقال ملزم به پرداخت شهریه طبق مصوبه آموزش کل دانشگاه می باشد.</a:t>
            </a:r>
            <a:endParaRPr lang="en-US" sz="1200" b="1" dirty="0">
              <a:cs typeface="B Nazanin" pitchFamily="2" charset="-78"/>
            </a:endParaRPr>
          </a:p>
          <a:p>
            <a:pPr algn="r" rtl="1">
              <a:defRPr/>
            </a:pPr>
            <a:endParaRPr lang="en-US" sz="1200" dirty="0">
              <a:cs typeface="B Nazanin" pitchFamily="2" charset="-78"/>
            </a:endParaRPr>
          </a:p>
        </p:txBody>
      </p:sp>
    </p:spTree>
    <p:extLst>
      <p:ext uri="{BB962C8B-B14F-4D97-AF65-F5344CB8AC3E}">
        <p14:creationId xmlns:p14="http://schemas.microsoft.com/office/powerpoint/2010/main" val="1101019706"/>
      </p:ext>
    </p:extLst>
  </p:cSld>
  <p:clrMapOvr>
    <a:masterClrMapping/>
  </p:clrMapOvr>
  <mc:AlternateContent xmlns:mc="http://schemas.openxmlformats.org/markup-compatibility/2006" xmlns:p14="http://schemas.microsoft.com/office/powerpoint/2010/main">
    <mc:Choice Requires="p14">
      <p:transition spd="slow" p14:dur="2000" advClick="0" advTm="17000">
        <p14:ferris dir="l"/>
      </p:transition>
    </mc:Choice>
    <mc:Fallback xmlns="">
      <p:transition spd="slow" advClick="0" advTm="17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2608263" y="3276604"/>
            <a:ext cx="862171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rtl="1" eaLnBrk="1" hangingPunct="1"/>
            <a:endParaRPr lang="en-US" altLang="en-US" sz="900" b="1" dirty="0">
              <a:cs typeface="B Nazanin" pitchFamily="2" charset="-78"/>
            </a:endParaRPr>
          </a:p>
          <a:p>
            <a:pPr algn="just" rtl="1" eaLnBrk="1" hangingPunct="1">
              <a:lnSpc>
                <a:spcPct val="150000"/>
              </a:lnSpc>
            </a:pPr>
            <a:r>
              <a:rPr lang="fa-IR" altLang="en-US" b="1" dirty="0">
                <a:cs typeface="B Nazanin" pitchFamily="2" charset="-78"/>
              </a:rPr>
              <a:t>دانشکده پیراپزشکی دانشگاه علوم پزشکی شهید صدوقی یزد از سال1364 هجری شمسی فعالیت خود را در زمینه تربیت کاردانی علوم آزمایشگاهی،هوشبری،اتاق عمل و رادیولوژی شروع به کار نموده است .در سال </a:t>
            </a:r>
            <a:r>
              <a:rPr lang="fa-IR" altLang="en-US" b="1" dirty="0" smtClean="0">
                <a:cs typeface="B Nazanin" pitchFamily="2" charset="-78"/>
              </a:rPr>
              <a:t>1373 </a:t>
            </a:r>
            <a:r>
              <a:rPr lang="fa-IR" altLang="en-US" b="1" dirty="0">
                <a:cs typeface="B Nazanin" pitchFamily="2" charset="-78"/>
              </a:rPr>
              <a:t>دانشکده بصورت مستقل درآمد، و در مکان فعلی مستقر شده است . در سال 1375 رشته علوم آزمایشگاهی ناپیوسته و در سال 1385 رشته کاردانی فوریت های پزشکی به رشته های مذکور اضافه شده است . ضمناً در همین سال دانشکده در رشته های کاردانی و کارشناسی ناپیوسته علوم آزمایشگاهی شبانه نیز پذیرای دانشجویان بوده است . از سال 1387 کلیه مقاطع رشته های کاردانی علوم آزمایشگاهی ، هوشبری ، اتاق عمل و تکنولوژی پرتوشناسی به کارشناسی پیوسته  ارتقاء یافته است </a:t>
            </a:r>
            <a:r>
              <a:rPr lang="fa-IR" altLang="en-US" b="1" dirty="0" smtClean="0">
                <a:cs typeface="B Nazanin" pitchFamily="2" charset="-78"/>
              </a:rPr>
              <a:t>و از </a:t>
            </a:r>
            <a:r>
              <a:rPr lang="fa-IR" altLang="en-US" b="1" dirty="0">
                <a:cs typeface="B Nazanin" pitchFamily="2" charset="-78"/>
              </a:rPr>
              <a:t>سال 1396 </a:t>
            </a:r>
            <a:r>
              <a:rPr lang="fa-IR" altLang="en-US" b="1" dirty="0" smtClean="0">
                <a:cs typeface="B Nazanin" pitchFamily="2" charset="-78"/>
              </a:rPr>
              <a:t>کارشناسی </a:t>
            </a:r>
            <a:r>
              <a:rPr lang="fa-IR" altLang="en-US" b="1" dirty="0">
                <a:cs typeface="B Nazanin" pitchFamily="2" charset="-78"/>
              </a:rPr>
              <a:t>ارشد اتاق عمل </a:t>
            </a:r>
            <a:r>
              <a:rPr lang="fa-IR" altLang="en-US" b="1" dirty="0" smtClean="0">
                <a:cs typeface="B Nazanin" pitchFamily="2" charset="-78"/>
              </a:rPr>
              <a:t> و از سال 1401 کارشناسی ارشد نانوتکنولوژی پزشکی دانشجو </a:t>
            </a:r>
            <a:r>
              <a:rPr lang="fa-IR" altLang="en-US" b="1" dirty="0">
                <a:cs typeface="B Nazanin" pitchFamily="2" charset="-78"/>
              </a:rPr>
              <a:t>تربیت می کند. </a:t>
            </a:r>
          </a:p>
          <a:p>
            <a:pPr algn="just" rtl="1" eaLnBrk="1" hangingPunct="1">
              <a:lnSpc>
                <a:spcPct val="150000"/>
              </a:lnSpc>
            </a:pPr>
            <a:r>
              <a:rPr lang="fa-IR" altLang="en-US" b="1" dirty="0">
                <a:cs typeface="B Nazanin" pitchFamily="2" charset="-78"/>
              </a:rPr>
              <a:t> </a:t>
            </a:r>
          </a:p>
        </p:txBody>
      </p:sp>
      <p:pic>
        <p:nvPicPr>
          <p:cNvPr id="15364" name="Picture 4" descr="C:\Users\dadfar nia\Desktop\IMG_20200224_104251_2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5"/>
            <a:ext cx="5334000" cy="32003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313738" y="715446"/>
            <a:ext cx="3444875" cy="707886"/>
          </a:xfrm>
          <a:prstGeom prst="rect">
            <a:avLst/>
          </a:prstGeom>
        </p:spPr>
        <p:txBody>
          <a:bodyPr wrap="square">
            <a:spAutoFit/>
          </a:bodyPr>
          <a:lstStyle/>
          <a:p>
            <a:pPr algn="just" rtl="1"/>
            <a:r>
              <a:rPr lang="fa-IR" altLang="en-US" sz="4000" dirty="0">
                <a:solidFill>
                  <a:schemeClr val="accent1">
                    <a:lumMod val="75000"/>
                  </a:schemeClr>
                </a:solidFill>
                <a:cs typeface="B Titr" panose="00000700000000000000" pitchFamily="2" charset="-78"/>
              </a:rPr>
              <a:t>تاريخچه </a:t>
            </a:r>
            <a:r>
              <a:rPr lang="fa-IR" altLang="en-US" sz="4000" dirty="0" smtClean="0">
                <a:solidFill>
                  <a:schemeClr val="accent1">
                    <a:lumMod val="75000"/>
                  </a:schemeClr>
                </a:solidFill>
                <a:cs typeface="B Titr" panose="00000700000000000000" pitchFamily="2" charset="-78"/>
              </a:rPr>
              <a:t>دانشكده</a:t>
            </a:r>
            <a:endParaRPr lang="en-US" altLang="en-US" sz="4000" dirty="0">
              <a:solidFill>
                <a:schemeClr val="accent1">
                  <a:lumMod val="75000"/>
                </a:schemeClr>
              </a:solidFill>
              <a:cs typeface="B Titr" panose="00000700000000000000" pitchFamily="2" charset="-78"/>
            </a:endParaRPr>
          </a:p>
        </p:txBody>
      </p:sp>
    </p:spTree>
    <p:extLst>
      <p:ext uri="{BB962C8B-B14F-4D97-AF65-F5344CB8AC3E}">
        <p14:creationId xmlns:p14="http://schemas.microsoft.com/office/powerpoint/2010/main" val="183755655"/>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65591"/>
            <a:ext cx="10972800" cy="806669"/>
          </a:xfrm>
        </p:spPr>
        <p:txBody>
          <a:bodyPr>
            <a:normAutofit fontScale="90000"/>
          </a:bodyPr>
          <a:lstStyle/>
          <a:p>
            <a:pPr algn="ctr"/>
            <a:r>
              <a:rPr lang="fa-IR" b="1" dirty="0">
                <a:cs typeface="B Titr" panose="00000700000000000000" pitchFamily="2" charset="-78"/>
              </a:rPr>
              <a:t>کتابخانه</a:t>
            </a:r>
            <a:endParaRPr lang="en-US" b="1" dirty="0">
              <a:cs typeface="B Titr" panose="000007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79270"/>
              </p:ext>
            </p:extLst>
          </p:nvPr>
        </p:nvGraphicFramePr>
        <p:xfrm>
          <a:off x="373488" y="1340071"/>
          <a:ext cx="11436438" cy="5212119"/>
        </p:xfrm>
        <a:graphic>
          <a:graphicData uri="http://schemas.openxmlformats.org/drawingml/2006/table">
            <a:tbl>
              <a:tblPr firstRow="1" bandRow="1">
                <a:tableStyleId>{9DCAF9ED-07DC-4A11-8D7F-57B35C25682E}</a:tableStyleId>
              </a:tblPr>
              <a:tblGrid>
                <a:gridCol w="3812146"/>
                <a:gridCol w="3812146"/>
                <a:gridCol w="3812146"/>
              </a:tblGrid>
              <a:tr h="6737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800" b="1" i="0" kern="1200" dirty="0" smtClean="0">
                          <a:solidFill>
                            <a:schemeClr val="lt1"/>
                          </a:solidFill>
                          <a:effectLst/>
                          <a:latin typeface="+mn-lt"/>
                          <a:ea typeface="+mn-ea"/>
                          <a:cs typeface="B Nazanin" pitchFamily="2" charset="-78"/>
                        </a:rPr>
                        <a:t>مخزن کتب فارسی</a:t>
                      </a:r>
                      <a:endParaRPr lang="en-US" b="1" dirty="0" smtClean="0">
                        <a:cs typeface="B Nazanin" pitchFamily="2" charset="-78"/>
                      </a:endParaRPr>
                    </a:p>
                  </a:txBody>
                  <a:tcPr anchor="ctr"/>
                </a:tc>
                <a:tc>
                  <a:txBody>
                    <a:bodyPr/>
                    <a:lstStyle/>
                    <a:p>
                      <a:pPr algn="ctr"/>
                      <a:r>
                        <a:rPr lang="fa-IR" sz="1800" b="1" i="0" kern="1200" dirty="0" smtClean="0">
                          <a:solidFill>
                            <a:schemeClr val="lt1"/>
                          </a:solidFill>
                          <a:effectLst/>
                          <a:latin typeface="+mn-lt"/>
                          <a:ea typeface="+mn-ea"/>
                          <a:cs typeface="B Nazanin" pitchFamily="2" charset="-78"/>
                        </a:rPr>
                        <a:t>مخزن کتب لاتین</a:t>
                      </a:r>
                    </a:p>
                  </a:txBody>
                  <a:tcPr anchor="ctr"/>
                </a:tc>
                <a:tc>
                  <a:txBody>
                    <a:bodyPr/>
                    <a:lstStyle/>
                    <a:p>
                      <a:pPr algn="ctr"/>
                      <a:r>
                        <a:rPr lang="fa-IR" sz="1800" b="1" i="0" kern="1200" dirty="0" smtClean="0">
                          <a:solidFill>
                            <a:schemeClr val="lt1"/>
                          </a:solidFill>
                          <a:effectLst/>
                          <a:latin typeface="+mn-lt"/>
                          <a:ea typeface="+mn-ea"/>
                          <a:cs typeface="B Nazanin" pitchFamily="2" charset="-78"/>
                        </a:rPr>
                        <a:t>مخزن کتب فارسی</a:t>
                      </a:r>
                    </a:p>
                  </a:txBody>
                  <a:tcPr anchor="ctr"/>
                </a:tc>
              </a:tr>
              <a:tr h="4538416">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pic>
        <p:nvPicPr>
          <p:cNvPr id="2050" name="Picture 2" descr="C:\Users\agc\Desktop\کتابخانه\makhz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28" y="2112580"/>
            <a:ext cx="3439909" cy="42644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gc\Desktop\کتابخانه\makhz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97" y="2112580"/>
            <a:ext cx="3556378" cy="43821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gc\Desktop\کتابخانه\Untit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26" y="2112579"/>
            <a:ext cx="3714751" cy="4264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90114"/>
      </p:ext>
    </p:extLst>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1260513" y="3957638"/>
            <a:ext cx="10500564" cy="2632351"/>
          </a:xfrm>
        </p:spPr>
        <p:txBody>
          <a:bodyPr>
            <a:normAutofit/>
          </a:bodyPr>
          <a:lstStyle/>
          <a:p>
            <a:pPr marL="0" indent="0" algn="ctr" rtl="1">
              <a:buNone/>
            </a:pPr>
            <a:r>
              <a:rPr lang="fa-IR" sz="2400" b="1" dirty="0" smtClean="0">
                <a:solidFill>
                  <a:srgbClr val="0070C0"/>
                </a:solidFill>
                <a:latin typeface="B Nazanin" pitchFamily="2" charset="-78"/>
                <a:ea typeface="Majalla UI"/>
                <a:cs typeface="B Nazanin" pitchFamily="2" charset="-78"/>
              </a:rPr>
              <a:t>مجموعه کتابهای موجود در کتابخانه پیراپزشکی:      </a:t>
            </a:r>
            <a:endParaRPr lang="fa-IR" sz="2400" b="1" dirty="0" smtClean="0">
              <a:ea typeface="Majalla UI"/>
              <a:cs typeface="B Nazanin" pitchFamily="2" charset="-78"/>
            </a:endParaRPr>
          </a:p>
          <a:p>
            <a:endParaRPr lang="en-US" sz="2400" b="1" dirty="0" smtClean="0">
              <a:ea typeface="Majalla UI"/>
              <a:cs typeface="B Nazanin" pitchFamily="2" charset="-78"/>
            </a:endParaRPr>
          </a:p>
        </p:txBody>
      </p:sp>
      <p:sp>
        <p:nvSpPr>
          <p:cNvPr id="44035" name="AutoShape 4" descr="data:image/jpeg;base64,/9j/4AAQSkZJRgABAQEASABIAAD/4RIGRXhpZgAATU0AKgAAAAgADQEAAAMAAAABDDAAAAEBAAMAAAABEEAAAAECAAMAAAADAAAAqgEOAAIAAAAGAAAAsAEPAAIAAAAHAAAAtgEQAAIAAAAIAAAAvgEaAAUAAAABAAAAxgEbAAUAAAABAAAAzgEoAAMAAAABAAIAAAExAAIAAAAYAAAA1gEyAAIAAAAUAAAA7gITAAMAAAABAAEAAIdpAAQAAAABAAABAgAAA3oACAAIAAhzbWFydABIVUFXRUkAAERVQi1MWDEAAAAASAAAAAEAAABIAAAAAURVQi1MWDEgOC4yLjAuMTAwKEMxODUpADIwMTk6MDY6MjUgMTE6Mzc6NDgAACcBDQAHAAAAAAAAAACCmgAFAAAAAQAAAtyCnQAFAAAAAQAAAuSIIgADAAAAAQACAACIJwADAAAAAQGJAACQAAAHAAAABDAyMTCQAwACAAAAFAAAAuyQBAACAAAAFAAAAwCRAQAHAAAABAECAwCSAQAKAAAAAQAAAxSSAgAFAAAAAQAAAxySAwAKAAAAAQAAAySSBAAKAAAAAQAAAyySBwADAAAAAQACAACSCAADAAAAAQAAAACSCQADAAAAAQAYAACSCgAFAAAAAQAAAzSSfAAHAAAABQAAAzySkAACAAAABwAAA0KSkQACAAAABwAAA0qSkgACAAAABwAAA1KgAAAHAAAABDAxMDCgAQADAAAAAQABAACgAgAEAAAAAQAADDCgAwAEAAAAAQAAEECgBQAEAAAAAQAAA1qiFwADAAAAAQACAACjAAAHAAAAAQMAAACjAQAHAAAAAQEAAACkAQADAAAAAQABAACkAgADAAAAAQAAAACkAwADAAAAAQAAAACkBQADAAAAAQAaAACkBwADAAAAAQAAAACkCAADAAAAAQAAAACkCQADAAAAAQAAAACkCgADAAAAAQAAAACkDAADAAAAAQAAAADqHQAJAAAAAQAAAFQAAAAAAvr7ZDuaygAAAAC0AAAAZDIwMTk6MDY6MjUgMTE6Mzc6NDgAMjAxOTowNjoyNSAxMTozNzo0OAAAABCXAAAD6AAAAKkAAABkAAAAAAAAAGQAAAAAAAAACgAADiQAAAPoQXV0bwAANzA3MDg3AAA3MDcwODcAADcwNzA4NwAAAAIAAQACAAAABFI5OAAAAgAHAAAABDAxMDAAAAAAAAAABgEDAAMAAAABAAYAAAEaAAUAAAABAAADyAEbAAUAAAABAAAD0AEoAAMAAAABAAIAAAIBAAQAAAABAAAD2AICAAQAAAABAAAOJQAAAAAAAABIAAAAAQAAAEgAAAAB/9j/2wBDAAgGBgcGBQgHBwcJCQgKDBQNDAsLDBkSEw8UHRofHh0aHBwgJC4nICIsIxwcKDcpLDAxNDQ0Hyc5PTgyPC4zNDL/2wBDAQkJCQwLDBgNDRgyIRwhMjIyMjIyMjIyMjIyMjIyMjIyMjIyMjIyMjIyMjIyMjIyMjIyMjIyMjIyMjIyMjIyMjL/wAARCAB4AFoDASE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q84o3kUCGs6ng8VEzYPFAAJfWpG1C6WJo455UVhhtjEbhjGCR1GOKBlDy26Kv0pwsp5CRsOR1HQ1JROmjy5XedoYZ54/nip7fS4nGS4JU4YAE89fb1piLSadBFj5CcdyQP5Uv2ND1hhzQIpCYGkZx2oEII5JPuoSPYVYTTLlwSVwoGcnpQBOukhQDLIB0BwM8ngDNWk0y3i2GTAPfewX/ABzQMdizjUqHTrkBVLfz4pTLHhtkchwMFSdox+HFAFX7RIpxFboo7E9aWJJSznfhnO5gPXAH8gKANmy0p7iyknWRCyn7u0k++fw9M5qkz3EbFGt5yynBKxkA/TincRWj0iNQDNKBk/T+dLNBa2w3QqsrDgoScdRzn25+tICaxe5aCNJLZpbgjLeVHt4zkcAk9MZ5qWQ3Mb7ZIhCxP8akE/n1oGOjhllSYyHdiMsM9MjpxTLy0X7a6hBwBgDjsKYhI7UA/cFTtb/LyKAuVzAA3AqG5vLPTwGu54oFYcNIwGfb3PNFhXL+i6zBd20s2l3KzKcpkAjkfX+dWl0PUwigSRYA4/er/wDG6AWpV/sk4IIKsCB6/qPrTW01stAzKWxym7nH060DKa3Fvb3X2VYLpH3EZFlKEz1zv27fxzWtHqxiUpLcgqeCsnOfzoDUltZLS5klFuI1YxklY8gdu3QfhVe+kS3vpncjAUYBzycDgYHX68UAQx6kCMixm+uKJdRkKnbbY+poCxnSXV054RU/Cq8k0xKh5U4IOMD6d6XNYdh321idrXuADjAHT8qsDV1QBRrM4xxgb+KXPEfI+iJLX4k+EpAD/aXkIRnMxRSPw3Z/Snw+M/D9zPtHimORHbCeXn8uBS9oh8jLmqSaUlkgsbuC5l34KrMGIGDk4B45x+dVNYsBaRj7JDI0zb1RJ2Ch2H3eQOAeOcHGelZTqa2RUY23POrH4tR6apkutGuYZGG0bAHBHfnK+3avQLDxJZajaWWqyQyCK8DFOny7QeucY4U1rFtaMUodUa+m6zourrs0+9t7hs4IhcSbeM8lSQOPU1cm02QxlygAAJIJHFXdMz5WtzGlhAbpWLqTCOWQYHygH8MZrKrsaU9ykFKzXI85JgJNqMuMEBQOPxB//XV46ReAkHapHUbc4qFG7NE1Y8gmv9PKyQtYsmYYyiNACcRl2cjjGMMv4L7VNoEmnSx3z3Fp8v2gkxuPljBLZwMAjHTGOpH1CqylGF1uZVJuMW0dN4NhsNN8fS3S26RWrJ9mePAbDM2FOD1yV59OvFen+KLyGHw5d3jBH8sFjlRnAOT055x2pQlzRbIo1VUSPCNaudCNsLWRZxsfcs9vbll5I4w8mf4SK7yynVPAukSwxTzr+/2qu1HYHf6nA9TzW2qldr+ro2+KNkc59r0vXPH5aLTjBBJDiVbhEYMxDMD8hIOQU6ZPFbt9b3unaFcGz1qdF06KKBobOWaELIxiGcYUHKhumQdxPWm9Lv8ArYd+Zr+upk6t4ml01jG2vTwrhNiNExbOz5/m29N3rnIIwa2pvG+i6xZv/Z9g7OxC+dJKwxgj+Fs5z0696mME073/AK+ZnObTXLbzK1tfQWFsSUUJvwEhxhc5PQfQ1vQ/Ee3hgji+wM2xQu4yHnAxnrRGLTbZbaa0PNL1r+MvNHpUck1vCwAXModZQVwBsHTbz6g49azrC4u2trryooYphIjzIVIzldzDDMf73tyfeiSujnqK6sWbXUt17biQSzGWUKVjB3EAEDB/iPbjnBwOgr0jUtUI8IaktxbzbUifcjoCQAD1OSPzFYU48qfcywys9TzDU9Vtr/SVR9K2w2j43xTLGzYIT5v3fTj9TXfaTM8ngzRPIbyZn8/AZPNx/rMArkZ4JHbr+FdMruV3/WqO1KySOc8M6uzeIJJJLKz2woI2uERwVVU2KSC5XAA5yP1raXxD5fhi9F9eW32q/aMo0USTxjYyLhtofadpOM46ile916/kOyTVvL8zD8RRxXni/wANRSuJUnvYo3+QLlSyYHuNpAzWkdU1JpHlF5cqJCX8oSsqqScnoRjmt8OlJXOTEPlaIdZu7oaFY/aZ5JC9xMwaRiTgLH6+5NaFno+jz2UEsltqzO8asxSaEKSRk4zzioklzNGsJWgmefSTXU6oJdXCXKv5bjzvKYDJ5CjGeT+grUm+z2OnrbyxyXF7tbzJ5ZDufjGBuJAI3MPl4II69a55dOVGdeclaKe5lQxRpfIfJa3aMhDEF2khkk64POQv0+Y+uT0lmkyaXfgO5haN2eEN8r/L0I5HbHQ1lUk4ysdlGnHlbZW8RWGoaPol2sn9nELOvmQwQO2GPIJJbH8R6rjoK1rWeeTwdpJllaCUmTLpiEr97ptwB+GM/jXXJd3/AFcyi7o52zks5tfmvLeR9TeWEs0ZjdGBAwQxIJPQHIz3rWcw2XhuSMstnukilgjmKyO68ZI+UbsEkcLxxmoqX6d3+Rqttf61JE07W9av7bxFolk9xFZXBkja6jfZIVCqCmOWAKngYwa6a01nWrm2afUPCcM0+AMfY5YuBwBlk6AAdzWkJOK0OapFSZyniHWbrV/Ihm0b7AtqXVYopPN+9tJPQY7cVbs9atYrKCN475WWNVICtwQP+uZ/nTXK23Jg01FJI4yOSOGxR7awnk8m5DAsQQGUlsfLyOM9R0/Oq1tePqWoyzSK7qVzmWXc3HOA3Qeg49Kyd2i+SN7m5a2Ur6jau5EgZcmVQQGUIwXOR6V02ljfIkKkAsQuT054rlrazR00E1B3MzxRb6gIjd22pv5lw4klnE6RKpGF2lhtxgEAA80kFxFa+ENPd8XKRySswVj+8I3E4Pue9dj3sv62MI7GbpUM894sUFq2lJ5RSGdWcOWAJGXGM4OQcAHsa2YfDS4CSzm4yS7StlSzkgknnrwO9TZuRfRFPxJql94b1K1ktJG82RGZpAxVhz2IPFQSfEvWgIvNudQ8txuG25LEYYj2z0pcjWzByi37yM691y/1rUHv7i8lmEg8sBxjaqjhcenOfqTTjPoEZKTaVdvKvDstxEAW7kAwkjn3NawlymUlfRHVW/goeTJFcXJMUpDPFGMKWHfn/AVpf8I9aWNvLNbWaTXCqWUPySRWaj3NbrocVqniryblJUDHKKTGFwmcEZGST0J4q3a6nOqyxoRHdKnysuPlfHB59/WsKkb2bNKbtdFDUtEnvJBFJetLLuw7sTIQoPQEnnnB5xW7p+lFdOtbOXIjhLHB53Z9fTvW6tt0FOztY3IrULk5yx5JPJP41aQFa1VkZs4b4gkPf2WP+eTfzrP8I6MNb18WrXUtukdk0pMTEZxJjB9vmqdyJOzJtUs49P1W8sojlLeXaGOctlEYk5J55x+FVLq902K7mjk0x3dJGVmFxjcQeTjbxRoGtkew7SajdtoPPPoKTKR53e+Aru4vw0U8a2wY43ElgM5Ax/8AXro4vD1uGMkigyEcso2//WqWropaO5fh0y3hUBExUjW6g0wuAjxQRiqQjgvH0TTahZKsqR4iblnC557VN8Po1sPFMpu2EatYMkbSsEWRg6EqGPGQDnFC1diJ6Jsp+IHH/CUa0Ffeq3ZVW9cIoz+lar26F2ItYSCTy0ERJ+pK5Jq4JXYneyPQ8ZHJNMKg9qzLGMgNG0YwBxQMTaAOKYyigCNk4qMxk9TQBxni3QJNXvYnilXZFHtI7k5rl5dFv7FWCPIFPUdRSuthNPcdY289zJ5IRRI75OxABj1OK7P7PIf71XHQR22fWmlqgYm73pC1MBpPpSH9aAGkgcGopZABgdaYFJ4kftzVeW0VuOD7VNguJBYQQMXWJA7dSBip9i+lUgOn1m3+xa1d2w2hVkJUDsDyP0IqgZBQxLYjaT2phcikMb5vzYFKZKAGPJtFVi+TmgQhPtSqMc0wAsKj3+9AHUeM226yJQMCRAGPqw/+sVrA87pzxTnuTSd4IPN7ilaQHgVJaGlsemaaZQO9AmQvNnjNN8ymIcrZ70rSACgCJn44NR7j6mkNH//ZAP/bAEMAAgEBAgEBAgICAgICAgIDBQMDAwMDBgQEAwUHBgcHBwYHBwgJCwkICAoIBwcKDQoKCwwMDAwHCQ4PDQwOCwwMDP/bAEMBAgICAwMDBgMDBgwIBwgMDAwMDAwMDAwMDAwMDAwMDAwMDAwMDAwMDAwMDAwMDAwMDAwMDAwMDAwMDAwMDAwMDP/AABEIAdIBXgMBIg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gAMAwEAAhEDEQA/APqtFOSQCCP8KnRsbg2QP/r0nG3IAGOcU1zkjPBB5zTuYNE3mqQRkNihJhgAkDn1quRyCp5x64pCTyRgGkJouLMMgkAk09XVlOB0qgJCcjnkYo84qpz0FDYF51bkgk0iNnOfWoY78EYIAP61N58bggkDPTikmUkDoXAIySKrSREZBzjGKskbGJBBBpCyScH5SPxFCKMyVMZ5JAHFQuvIIPStKe1AB4BJ9u1Up4hGScHNS0BTPB9SKUuAw4+v50soByCcVXdypORkChIlosIRnGcGn7tjHOCM/hVMXIfIJ20C8KnBwQeKpMaRqQSB14I4qRTngAg/yrNjn28qcj+VWIbkOvHUfrQXEtZw2SeKn0vVrjRr+K6tLie1uoHDxSwuUkjYfxKQcg/SqPnhhjOQaa0pUEHNNGq2PUtX1Xw9+03p1vBr1+vgv4jWJH9l+LLZvIjvH/hS6K42tnjzOhz26H1XwJ+2afh94fso/GviSHxHrGmF45bbTNNYyu2CpDzMypkc9Ac/rXyjLcDDBiCDVO6uScgnB9u9U3pYz9nrc+hfi5/wVL8RagZbfwt4Y03SomBUXOpubuZh6iNdqKfqXFfIWszXmvanNeTpGk1xI0r+VGI0ySSdqjhRz0HAFdReBZjhgT3zWbPEIzkEbTx6VlLc2gjJs7OWPJZ+voK0BGMHk8U0sFPQEUn2oBQRjHeoZYzle5yPWm7wAB3H4VHcyFjkBv5VEGLDgA1LYEjyBFOTgVXmlAGBjJ4qRlLqATg/SoWtzgA9KAaKs0g5IBIqISFiQDjNXfsRbIwaa1kyODg4P5UgSK0aFmPUZ5qYwlsAkggfkani09y6nBBIq0unFuMZ96BNmYLdtoIBI9BTjasQcYyP8K2IdIkuCFjRmY9gMnpWzY/DTVLtA4spIoz/ABykRL/48RTSJbOQS0kyTxj9KnSwkYdSD/Ou1g8AWls+LvVbYMOsdsrTt+YGM/jWrZeHtMtlHkaZeXr5+9cSeWn/AHyv+NNAjzldKllyqhmY9ABmtCw+GuqX6Bks5kjP8cg8tB+LYr02y0TV3OLW3tbBOgEEIDf99HJq5B8KLzVXD3cs8xI58xyRTQM8ztvh3Bat/pmqWkbDqkIMzf8AjvH61dtvDGk2igR2eo37j++whT64AJ/WvWNO+D9vbAb1B9emK14PBWn6aoLKgI700iZHkln4cu5WH2XS7CzAPBEPmMPxfP8AKr6+A9XvVBkvLoY52oxjUfguBXp73WnaehCBSw9ATVKfxVbW4GIjye+F/nTM2jikDAAEgmgkE4OCfXuKeykcHoKTYHHX5j+JrQgjKtjkEimgsMgjp61IYmjGAT+Hemswwdyg96BNXEbBwRgg03ICkc4/lQFUk8nj34pkgJ4OTj8CKmRNhG4H0GPemmQx8knA/KmmRgxHJx74NMMxPBzxUlk41BlHByaUapnAI5NUZcEFgSCOTioGdhnBJB71SYG0moI4Iztx2PIps7CReCM96xVnI4xgj8TTlvmBU7ulNCZZuQWyeBj25qo8mCcjgdKka7LDHTI5qKXbIcDj0pgiJ0B5Q4I/CoJJGRgGBqTo2ARkUjtlcHJH8qVhjIrhkbrxViG+IIIJFVpIhtIBz6VEzmMk5yOtFy0zYS63AEEgnt2pzXAIwSQBWQtww45NO89jxnHpihMtMs3NxsJzkkflVSa6BHGTmleMuBkk/wBKja1JyMEk9aTkNMrXF0c45yKqzFnUnIJ9a0jp7ODgEY6GhdOYcYI/CpbGmYckTAnJOTTPIYMMAj1Hat46Mx5xjHI4xU1t4Tn1AqlvBNM+eiIWP6VLRSkc8lsXBBUkfypw01hwMfSu2t/hPqiKHngjsUJ63Uqw/oxzV638AafaYNzrMLkfwWkDTH8+BSUQ5jgF0wvjgAdqd/ZI2845r0u18J6ZEM2+lajfMB965mEKn/gKgn9a2tN8O6mVUWemadYA9ClsJH/76bJo5Q5jyvSvBN9q/FrZXVwD3SMkfn0rZi+EF9GFa8m07Tl6/wCkTqG/75XJr1GP4Ya1rSgXl/eSKf4C5VR+AwK0dL+BFtA+6QAEdeM5pqJLl3PJIPAui2hAm1O4vWH8FlanB/4E+P5Vo2Hh20jYCz0BpiP47yYt/wCOrgV6rqeneGfA2xLyeIXEg/d28amSeT6IuWP1xioE8Rzzru0/Q4raMdJL+XyyR/uKCR+JFNRIczjbDwr4gu0CQvDp8ZGNtrAsWPxxn9avWvwQmvXEl7NNcMe8js/861r/AFrUrssk2rR2p/55adAEb/vptzfkBUEfhSK+k3Saff37ufv3crufzcgDv0FUkLmZoaX8ILKwQEpGfetWHwxp2mgBhGCPYfnXlHwEjPxDMvi3Q1bTfD95E1nYQvO7rcKkzb7jYDtG5wQuDjaM5+bA9NHhZ2Baa8mY+kaBB+ZyaJK2hUZXLM2q2GnIQsYO30HFZs/jYNkQrHzyOrH9Kup4Vs0wfsxmPrKS/wDPirCWXkqFSNIweyqBUpFXOen1LUtQJEcFwQehIEa/meail0TU7viWa3gU9RlpD/SullhRBl3VR/tNVeS4ijkwglmI67EJFUoshswh4ISRiJry5lJ/uYjX9OakXwdp1uMCzjlJ6tLlyfzrSl1KbzFRLQIG7ySAEfgKY893IzBJQuD/AARZx+JqlAR53vDD73X16U04IJAJ9hVNL48AjOT2qRblZRwwGffmnczLHmFfw/SmyOj8gAnFRLORkk5BpDIvUkg0AEgCscckVC7FQQQcCpGkAYnOc+1RvIMEYyBzSYEbSBh2/GkkUOSScE96bIy49CKheVk6EECoAkaBjkqcgVA8HQggEdfSkN8AepUika9U4JI4pphYjdDyCB061E42kZyc1MbkMCBzmoXXzcgDBNNyHZjBLs5BJxSm6BIxmmtbOcjgjNNFizHIzn0pcwrCs4cEjsOtABbjkE1JFZyEgEE1Zt9PbIOMA0XLSKiWxC4JIFPOnlsAgnNa9rpbXJCKjO57KCx/Stq38AXxjDPbm3TGczsIh+R5pXBs4w6cw5ABxTlsXwSFxj1rvLXwDBvBmuTJn+C2iMh/NsCtiw8ARsoaLSHuGPQ3MrH/AMdXA/WiwXPNINPaRsYyTxgc1qWvgW/u0DR2VwV/vMu1fzOBXqulfDzV2AEKW9gp6i3gVD/30Rn9a2rL4KPdMHu5ZZm7mR2b+dOwcx49a/D9YiPtV9Z2xHVVYzuPwQH+daln4H0xduIdVv2Hstuh/ma9ObTfCugXJt5buKe5T70VujTsvsQgOPxq63ivQ9OjC22mapeTLyI1tDGR9Wfao/OjlFznnun+DbknNnomn257NKjTv+bHH6Vt23w41zUgFnvbiOI/wRYiX8lxXTN441CaHbZ6RZW8x6eZcGbH4Rjr7Z/GoHtPFmsIA+oXVsp/htreK3Xp03PlqfKLmMn/AIUzpuloJr6eKM93nkAJ/Fqf/Z3g/RXAm1SwZh/CkgkP5Lmrlt8KXEzTTfZ5Jn+9Jcs91Kx9ct0P04rRtvh/BbAKJHwOcRRrGM5+maTQ02Ysni7So1UaZpd5eg9JHj+zxfm+CfwBqnP4q1u+RY0bTdKAA8wWyG5mB7hSw2j67TXZQ+DLJGGbRZWXoZWL/wA+Ku/2ULOP7sNuo9AFFIo8+n03WNTjCm+16SI8nMiwA/UgKfypifDmeQsWuLiENwd9/NIfyDYrr9S13SrEE3Go2yk8YDbj+lYd/wDFHQtO+5JPdMDjCpgfmaEwsVdI+GtnpDOyTOjSnLtEoVn+rHLH861ofC1lFjNu0pHeRi5/Xiua1H44Qxgi2sAD2Mr5/QVh3/xs1SfIieC3HT5IwSPzouCR6ZbaatqAsUSRJ/sqF/lUV89vEWFxcRIuPm3OBxXklz8QtT1EqJb64bHYMQPyFVf7ZaUAvIzc/wAR/wAaEAfsiaFb/BH4RnwPe3i3Q8IajdadZzJlzNaGQy25Jx97yZUB9wa9GufHtpGxWOJ3Uf3j1ryXTkig8capMJTm8tLYsgJPKNKu7HrggfgPSuhtXIYKElYH1woqkCOuuPGtw5wkUcYPcc4/Om/2pcXR+aR3J7Zz/KsWCCdwBHDGrE9Tlm/XitrTtDvXiUgMijkknaKtIbZc0/S7ia5Bf90p6E4BroLTw1asI3mnd+5C/wAX51Q0HSpL6+jtormGe5lztihJlkbAycKuSemfwrQu9KfT7uO2fTtZuLmRtqJ9kaPe3pl9tWpJbkM07bw3pqq0pihXIxvmuAAOM/dFUbnxDZ6c5jgjVgD1iiAU/ietV1a5vPDo1CztrKRLnTLjVbQPMxN7BA0azMhCbTs8xSRu+6GPasn4falbeO9KN3KhilDFXjBzsIOCOaXtE3ZEp9Twm11lHwHO0njnpVkSCQAnHtWdFo8cEYUDA9jQbB4+YpWUjn0rG4GkZ3UZDFlHPNH207eRg96zBdXcOAyJKo7jg/n0p0eoocB1aNj2bilcC/8AbQOhIxTZL1WyRg+4qJQs2CCCD6UjWW5RtOfrQ2NIHvCehyOtRNKZDx1qRLFzxtJH51NFpxdguCD0FA7FNoDJwc885oWwfsCR6V0+leBr/UIw0VlcOmPv7MKPxPFbNh8NZBIvn3NrEf7qv5rD8Fz/ADoBNHBx2TnGBnI9MGrdvpxcgn5W78Yr02x+F1u2AYL67PsFhX+RNdFpPwrnDr5VhaWwHRinmt+b5/kKAcjyLTfC1xqcgW3t5p2J/gjLfyrYg+Gd2rAXH2a0HpPKA/5DJ/SvZl+GEn2fN7eyLAvUNJsT8uBUtl4a8NaZGW+1WszL1WJhK2fouTmixNzyS1+G9ooG64uLl/7sFuVH/fTH+lbelfDJiAYNIhJ4w1yzSn8hgfpXpo1XT7OBmtbCV3VSU87ECsew+b5v0rPh1HxBqbkpJDaqGxttLYFVH+/L978AKLA2zJ0z4Y6m6bTOLWMdUtoxCP8Ax0CtK1+FumaXmS8uYQ2MkyuM/Xmprnwre6izfbL+7mB5Ky3JwOP7sYUfnmiw8A2dtlkUhh18tFjz+PLfrTuCuV5df8PaWzJa2l3fmPgtDB+7J9N7YU/hSHx1eXiLFpuj29qSuTJPL57J/wBs4xyfqwrJ+JHhy30/xB4PnSLyg2u20LsxLbkdZFZTk8g5H4gHtXcT6pp2kYM17awheAnmA4/AUlIOU52Cw1ucEnUNVLMcsxeOJfwXHApF+G8uos5vtQurpZOqz3Uswx6bcqv6Vc1X4maBp0byNcSzAYChYioY56ZOBWDqXx/W3XZZ6UgxwGnkOR+AppsaidXpngK0023WOANHCpxsiRYVH4KK0rXwfbHBNrE5/vSAyH9c15ZdfHPXLqImJra2Vv8AnnDyPxOa5/U/H+s6kxE+o3jKeCA5UfkKofKe9zrbaRGRPc2tqg/vOqD8qxtQ+JPhvSQd+pJOw4xEpcn+leDXFy82Wd2dj/eyTTRcrwBFJIw9flAoBRPXdS+PWkW6kWlhdXLdi5CDP61k3Pxc1rVHP2TToLdT32lz+Z4rg7GOYRZRYo3z2BYitO30+a5C+fNqEgxyiYQGhlGxf+JfEFxt+0al9ljb+66pj24rJvHhnfFxqV1dyH03OB+ZOasN4ZjkaMxWGMnlp3Zs+3Wug0sRaJDHFJamJgN2I9oRvy5/WouNM4fUdLWJwQHaMdypGaxrq2XcwVmY13mr2MOpS7i0q56knjP0rMbR4oHZWjUOfunqD7UCbOKawlcEjPFMXRbiRyACpHoMGu1GnxFQQijHX2NSppx3EAFSPQUCcjkIPCM0h+bcQe/atfTPBBYByEA6c9a21s3B2svXr71Zs4GjJADAE0Ccjl7bw7Hb/Em3iJBE+lyMxC45jmQD9JDXX2uhw2zEOpIPIPY1XvtHLeIdMvR8rx+bb4HBYPHuP6xitmC2yACGIB6dPxouTzMbawLFOqxxp3J46+1TXGkJqyNDOolgkKl4mYkMoIOP0FW47QPGqgZPY9xVu0gEYUsmSDwR1qosTkfW3w40Dw7HoGn6joml6ZZpLbhY5ILdEdVwAVLAZ4KgH3X2rY8QaFB4j0uS1nUFXGVbHMbdmHoRXj/7NfxDFhMdEunCw3DFoGPG1/7v4/z+te202iovmR8zv4Wl8HWOtaO9qst34NvG8T6VFtGLzT5NyahZKOgG1pRjoPPhOOK8Sh0qP4R/ErXNIS4MunyMLqzmzxNE4Vo2/wCBIyN+Jr7F+OWmyaFZ2ni6zgM9x4ak+03MSruNxZkbblAO58rLAd2iSvmn9pX4cC+tbWLTVluZdDmFrbyw/MbnTp1ae0fjqFzNFn0iUnqKyasxRX2T5tj3SHJJGKmjshJglQSO9b9j8P7gnEjww/7zgkfgMmt3TPhxkjc8859I4tqn/gTc/pV8okzio9JL4C8fWp08ONcNsERdm7BcmvVNJ+F7MARZRADvKS/6DArp9M+GcyRgGbyU/uwqIx/47jP40coJniEXwmurkB0gktCedzMIx+RIqtrng/UfCWmS3khi1C1tyhmMBy8algpPQZxntmvoq0+HunW2DKFZh3bkmpdT0fR7jSLmzaAzpPGY2RE3McjHahxY0zyfwj8PrHXbCK6tLW4v4JRlHll2K34Lz+tdhpfwuuLdN6pZ2ESjlo41Uj/gTZP61zfw3GofD3wzrdrcXup6hDo99dhksbdICiRknJdzliUw2FAALY5xmvOfEv7VXijxz41m0H4dfDafxbe2cVvPPqeu6yYdKs/OgjuI85yXYRyxsQF4z1qeZLc0p05VNI/5Huw8I6NAR9t1SO4cfw+aZWz9BmtOyk0jS4w0emak8X8MnkBQfwZgQPcjFfIeofGf47eD/wBpP4U6V4t8Q+CLTQfGXiUaTeaX4bsDsC+UWAa5k+c5JX7uOR6V9tGy0nRhm5uNPilXqZGDuPzyapSLq0HBJtp37etjKl8Szy/Lp+lwgA8tM5Y4/wB2MEfm1RsuvalkzXZskI4S3VIhj/eId/yxVq/+JOg6eCommvGA6RJhf1xWHqXxeiZNtpp8a/7Uj7j+Q/xobMGi/H4QS4mWSdzdSjo8xecj6bzgfgK0rfwyipwkzg/3n2KPwXArhLz4q6nKzlbgW6n/AJ5qFx+J5rFu/Fd1qDEzXd1cEnPzOzD8ulK5SR6o0mmaIuZbuxgIPRSC36c1RuPiVo1ozBGubll6YXAP4mvMFnluWJIZFHoOTUr6VNKylFkA9T3ppDsdjqnxcYlvstjEWxx5sh6/gKoeGvEeveM71rdr+KxkwWEMMSqXHfDHJNYEPh2bA+YL9TzWv4dtm0LV7a9JEj2z7wudu7rxntmhoGy98WvhlPefDy7W5muLh/Pt5YmaQl4pFlXDL6HBYfjW78JvB1nrHgjT7u5VJJ5I8OxH3yDjP4113ijSXvtEZZZCQZYWCqvy8TIaqfCjQhZ+D4rZ2Mgtp7iFAPlARZ5FUceigUKOpFzi/jh4b06C30+1QKqP5kj44HG0A/qa8yuvC0tlEqBnkUjKsD9z2r1r496FCuuWO1WiL2xGVJP8Z/OuGtbu4iIV4QxXoQMg8+naqsXFmHY6DdyFUKgEjPzcZq2nhCSZfndFI7dT9K6EoWZt2R9e1KCepDE+tFgbMZPAsZAYyuwHUAYxWnY+EbG3YMsRlHfceauxyqcEhlb+9Vm3Zcg/KG9c8UyXIW10e2swWjhjMZ6jHzLVuK3WOQfKNj8kAVLZKuCv7sg9s4q3a2q9HLKCcYP8xRYnmMyS2Qyhcl0bt6H1oudOS5g8qRwpX7hYf1raXRBktGylgOh7/SoJdODnBJDAE47ipcRcxys2jOxfGCw4I9apSaeBlJUJH6iutNmR1429HA/nUdzp6SqpYKQeOnNKwcxyZ0xkyUCsp7U+O0aNzkEA1rS2gR2UDay9O2eajMbcF1XCnmiwnIox2O9wDyD74qzDZDdgkgCriQA/KuARyM1MIzJ8wVQ69fQ0+UTZk+KbiPQdAn1FtzR6cyXT4GSFVhux/wABLfnW7DbBgGXawB4I5B+n86pazocfiLQL+xdspe28luw6/eUr/Wl8DNIfBejvM4aY2Vv5rDoz+Uu4/nmjlJci9DbsshBAwDgGrlraSPMqhcnGTTVmeUhVUIAf8/WtC2JdwwUrt6npQokuRNZTSae8MibxLGwIYHmvpf4a+N08YeGI55XVbqBQtwOBzj73sD1/Ovm+xtm87Duc+var95YNf6Fd2H2q4t4r6PyZTGxUsuQ2047ZAq0gjUs7n0J4z8aaTpXm6XeX9lbXl5bO0aXDhUIKsAWz2JVh74Nfn98H/wBv25ufAbXOipZWWu+E7k6C1vq8chhlspAZ02Ov+sMMiPCCOAvP8Yr13xbD4M8Oy2+p+KxBrGoLF5MM+sSvdykqeoL54APTtmsMftK/Dzw/fGaHTLOaYr5f+i6LvRV4OOVx2FQ2xSqTbukW7DRdL0sAhEBPtitm0ZTGDBaSFcdSu0friscePNG07/VzGRhz+6ixn8TioLj4wW0X+otdx7GV/wDCqNkmdUtveMAFNvCCO+WP6f407/hHJboBp7q5m4+6mI1/qa4K7+Lmp3QxFJDbrn/lnGM/mc1lXfijUNUY+bezOD2Ln+VA0j1T7HpOjoRdXVnGRziWbec/Qnn8qrXXxI0DTVKpNLOBxthTC/rivLJbRZkJS5lL/wC0vH6VDH4bvLlMlto9QeaTKNjV/H9r4f8AFEAFnb3ekeI9TkivZl3ST6ZBNZhRKyL90CVGUlhjpjrXzb4F1PXPCt549g0e1jTUbO80mO1M0DBYoY9ItkWbY33v3VsxAI2lsHpwffbbwpHvbzWWQkYYSKHB9iD1rjPD2k22iftGePZ7v7RJCNF0K92rGZE8tzqFs+5eyjyU5HQZ7ZpJaouELU6novzRwvxR0TVbHX/hZr2saquu3a+NVtTcGCOIoLnTLtFjYIAMgEMOP4vpXrNqtyQQZSUxnAUtmuF/ao+JfhM/D3w9o8XiHSF13S/GOi6mtpb3cZuQhn8piig8ssbsT6KvNe3R2KQEIsaER8ZwATjjNTKOtza0lQhzLv8Anf8AU43zm3/vZI7de5cgH9au2dvbyosiSS3PQHyULAc9eBjivTPhwPBmhXZk1zwXYaxO8hka7eV2kOTnlGJTj2Ar6R8F/EPwf4ksEtbE2VqgUKLWaBYQAOAMY2n8CapIwTPiZL/TQ5F159ptON08W1D+PIrZ0/TbO7hV4GimjP8AEjhh+Yr7C8TfAbwj4yhZp9Jto3k/5a237s/Xjg/iDXlniz9gnTZpnn0PUZLOUkkB8oR/wJP8Kdg1PH4tGiGMIFPuKlGkgggKAPTtW7rn7O3xA8COzBG1e0TJztWQ49dyYI/Fa56fxHJoUpTVNMv7IrwzqhlUfUD5h+VS0Jtkg0hsn5cD6Up08oCGU8Z7Zqzo3irSdeYraX9rO/dN+HH1B5FbS2SOnCHGPYikmI7zVrQDQCzD5QsbH/vpar/DuzP9l3AUZ2X10OnP+vc/1rZ1i2DeGZcAnbAG/IA/0qp8PYykGppjJTUrgfmwP9a1ITOE+O9vjXbBWGD5HHf+M159HZMmpwoASWfoeOMda9P+PcQfXbIEcm2/9nauA0uza58Q2pJ3L5nJP0pM1iSnTecMhGPWnQ6WxGSVKgV0L2CKxB25/GmjTA+CqkY4qLksxRpQDEbSQelSroQbkcn/AD+dbMWnMgJC7gPXgirEdg0m0hQSvaqTM2zLt9LVMExgjI5PT86vx27RJjaSh/hP9DWnFpLlCcMwP5//AF6sJpfynawVOjA0yWzHitiV27WjkXnI6j8PSnm2W5G2XaZV7jo49a6BdGXCkZBxwfSq9xo8cSnMfA/jTgr9RTSFc5W9t/s8zNEGJPJBHWq0saqQVB2OOR6GuhutJkEZRD5ijkHvj0qjLaiLbuX5D1BHK0+UOZmJPZmbB/iXGDjrUMtoxckgYYc4HWtS5hMWcHcB0zVVX2MxJBB6j0pqI1corCVAVATj8KlS0Dph/lI6diKtb41YnpjmmvtL7t4YE/nTUUDQtrbxxyZbLKDhiOuK5/4S74fA8Gn3Ab7ToM82mTk92hkZVb6NH5bD2YVn/GX4d33xB8JXFrpHiLVfDeqFcQ3VncGMDLDcGGDn5QcHHBIPIyK+MPjT+yv4t8Wa5qOjQ/EnxzpN1p6+atteXRu4rtpVOx3lTazjcm3ecnaAoA21SjozGbs1c+97/wCI3h3w0SNR13Q9PdV5+0X0UZUdzgtWDeftkfCPw7PFa3fxC8JJcTuEht4tQjlllJIGAqkkkkgfiK/MjV/+CZPxMJh8q/t9da5mMAuI1uJPJO3KyuhG7ZnIOCSOveui+Gv/AASJ+JV7q6XX9nDT3mTy5Z9Tlid4tyMQQmcEBiYpYuYpomR18uRchJEO/Q/VnQ/EFhrtnb6hZXCT2VwvmRSAEBx39wQcjB6HNbUDrqtsrRHEinjoK+f/ANkD9nvx78CdB/srxJq+m6npaxr5MPnSTTW5xyokI+ZVPyqW+YpgMWZdx97sL6DTcA7FfvQkXGLauaeh/AfSvjDr0MWsT3VvDZRO6xwFVeV2Kd2BwAFPAGeetdN/wwz4MNlBG51J5owQ8gnC+afXGMDHoK5vQfiCPD+pxTpIcoQc9c4Ne7+EPFdr4x0SK9tXDK3yuvdGHUGonDqdNHazPgODRryYYZFRSecYqceEXDAkbvbPNd5B4dBxujYnOfSrA8MmQjEbDPqM1CZZ5xLpBtmISAKe27JNMWKZGxhlx3AxXo1x4UlI/wBUwHtzms+58JyBCArrj24psLnHQwMzAu2AR3PFaVnGY8ET7AewNaT+GHLHcqtj2qS38PvjO08ccipApma4ydjxyIezLzXnXxV/Zd0H41eNLfV9cm1siGwTTpLOz1GS1tryJJnlUTCMgvhpGwCcDPFer/2SY1IZCDnHShdJZySAQM802rmtLETpvmg7M8/+H/7M/gH4XFZND8FeHNOnBz9oFosk5PqZHDOT75ruPsqy4yNuPwq+mnsp2kNkdKm+wAAZDA/QYqrGdWvObvNtvz1KENs0WCDkdq0NPvntnBBYEdwaaLBsgqQRj1walW0k6YJz+NIx5jqfDvxM1PRXUW97cRAfwhzj6Y6V3mg/tEX8OFu4oblRxnG1v0/wryGC1cYBDEfWr1rakAYZgaBqZ9BaL8b9I1LCziW1c+uGX8xz+laOqW3hjx1ZlbtNLvkcdZNu4fQ9R+FfP9jHImMEN+FaltLIqkFMZ9DigtTfUX4s/sU6H4mmkvNEntrORZFKfa5VMBB67ZF+dSPfOa4fS/hDrnwy1aKKfWbXVNOnRjGbe9F3GMDI5YB19s8Gu4e0SUsxjBYDuKktdItxbRpHiMIgUADgYGMVPIr3E5HT3UKv4dYNnDW//stUPBSGGfV1x/zEZf1CVuXVqIvDUrYJxaE9P9iq3g22BvdaXHKX7fqkZ/rVko89+Pr/APE+09iuA1sfbo5rhPDMIn8R2K42q0wBHbrXon7RUBXVdNYAHEDdf9+vOtNufsGpW9wUdzbvvIUZYgHoB60jaL0PQxo6gjAU1ImkIOAuCfbNc7b/ABP0/wAzY1wIpP7kuY2/JsfpVyH4jWSkbp15OOtJoTibiaOMEFAQevNWYNBgYA8Kc1hRfEXTiQRNEc/7VWF+JNlEciWI8dMgUrolwZ0MeiFVwvzc8etOGlJImJECuv8AEBz/APXrnv8AhcVjaZBuIwfc4ptx8brCSIZljbHfcKdyXBnSw2biERsgZf4T0IqO9tXU5CLk8nn/ADmuE1L4yQLuKSrz1G7INYWofG8k4DOQPQZFUmHsmd3flLRmBG0n3rA1K7j3n52YHviuF1T4wyPkojsfXtXM6x8V9QkDCMbB+VNzRcaR6Xf3qqpDkgDpWFe61Fbk5lUHvz1ryy88d6rdOcuxB/Gs+41DUbjOXcZ/2sUvaF+zPUZ/GEERwWPHTtVSfxzFGD84A/3s15bLBc3ClXuMfV6ZHpgZiWuQ2Ow5qXUBQPUj8RbaDIaUEn3rnn+KFvpPxKiufLWSLU7EweZwdskTB1U/VGkI+jVzEWlw5GGnf/dSota0OO4tIZo7W4llspluIweNxAKlfbcrMPxq4VuhnUp9T1SL4+wQD5Y849qdJ+0cVY7IlyOM4ya81063XU7KOe1sw0UgOCxwQQcEEdQQQQR1BBFWl0S7dRthhT3wTS9pYpQVrnb3X7RN5OCEDDPYKKzbv4zajc5Klw31rBi8MXcgPzxR59EzVyDwfOcMZ3JPoMCqVQHFGlb/ABQ1WQDLYA6d61tG/aC8UeF9/wBhv54Fl4dVYgNjofqOfzrIsvh/JckZMrZ9c1tWHwljZSzq7E+oq1Il2R6j4p+DvxT8ByXM0Vvouu6faRNO9whERCqMnguGyAOgU+2aj+FvjG88YwTm605YDb4BeImRGz9QDn2r1b/hI5b238mW7uJIWGCjykqfwJqxZwWgTARFB7AYH6VyKLvoxN3OXWazhjLTskSr1LgoB+dZNz438JNciF9b0dJTwFNygP8AOvULewspBh40kB6gjIP4Vi+Hv2bvh9pyIZNAW7nJy0ss0hL/AFUEL+lW79Aizk4vC+nayC9rcW8ynkGJ1cfpTf8AhXI9Y93uK7zUf2Xvh5q+WTR/sEvXzLWeSJh9MNgflVM/swW+nknRvGPiTTgPupJcLdIPwkBppFOJxkvw+eJQfJJB7gZFUbrwslqrsbfce6hefwFd5L8GvHumACz8T6HqiDjF7YGAn/gUef5VWufD/jTSkY33hm01GNOWfT75ST9EcAn6UyXBnzr8WPjPb/C/T7q7Hgr4l69BZu0cz6N4Yur1I2VdzAsi4wF5J6D1zXy74u/4Ld+AfAniVtP1TwR8QtPjjkMVwbuxjt5oCCQcxO4bgg5HUY6V+idr490R7iBLmw1zTJLkkI9xalYycE/fBx2rm/ipY+B/iBp81rr2m6br1tL96O+t451bkn+IE9SfzoTvsRKLPkjwN/wWJ/Z98aXAtz44k0i5J2+XqGlXSL9fMWNkx3yWHFe+eEvir4e8e2ZuNE1ay1OFSQWtpd2COoweRj3rO8O+Dvhv8KxKvhnwd4a0PzSC5sdLhiZyN2CWVcn779/4j60zVPHcEszPHbSyMeMkYJGOKbkkhxptnVp4jjjbIcHHqMmpofGcSYDBAPavML7xldOxCWmwHoSwrHv/ABBqUmNkiRbvesnVRpGiz3OHx5aRgbzg+1Tr8RbMA7Zh+NfOcup6qWAa/wBo9OKi+13bqfMvXY59TUusi1RZ9IyfFG1jUkFGx3BqK7+LlpagqXT5Bw+Rg8da+fLOKWUgefMxH1wa0Y9PlZGISZwR6EU1UG6SPtVZxefD9bhTkTad5gP1jyKZ4TGzWNfXgf6YD+cUdReHYxN8I9PQkgto8a49P3AFTeFudf10dc3CH/yEg/pW0Wc0jiP2goBJqWmZJB8lsev3hXE+F/GEXw08Rwa5Lam7i0wySvCMAyLsIIGeAcHP4V237QjH+09J4yPLk/8AQlry3xHG13pN1b5JM6OgI7ZGKTNoPQZ+0N+0ponxK0jydL8ERWt9ICGvZrjYYAHUjCINr7lDA7sbScjNeHm61uUkrcsqr0A6AelenaR8IW1WUbi2Cec8/wA662z+CMETKpRmVffGfyrNRkzRyijwy207WLpgxu5Sf9k1q2eiakFBee4I+h/rXv2ifCO2gIBt1I/E1sD4ZWsSYECAD2qlSZm6yPnWPRrr7ree/qCeKt2ei3CE/uZMH2zXvUngC3TdmJfyqlL4JtwpOwDmhwKVVHj0ek3JGViYZ9cUr6HdsMFVXj1r1afwdGrHapAAqhd+FgpOAKmxamjyy58PXPALRj8CcVny+FZTISZn544AFenaj4cKsQBnisubRCj4KgAVLuPmRwQ8HhXy8kzE/wC1imr4UiUk7GJB7sTXaS6VhicDAqH7BwRt4IqbsTkcrF4ZgTDMg68Drmr1rZpGQVhUADqBya1pNNBYDbkL+PNOFkY1IHQVMnZXHF3MyPTACCEIJ7+lPk0hDG6MQqyAqT3GR/8AXrkfGEF5Lr86/aroRFgFjSVl429AB0HfNZlzprfY8tLJISR8xck/r715lTMLbI9COBcknc6/wvHFbaKTcSQQzNcXDyKXUBWM8h9fx/Gk134keG/CEUUmpazYWcU0scKO75XdI2xBkZxluB7keorhfPjgjuAVCggszgcY6fn1rmviPoMN34PuzNDEM3umwbWAAX/T7eQAemDGKIZg5Su1oTLL+WNkz2y3+IHhwbSNVgmVxx5StIT+QqzJ8WvDelfM/wDaEg/2bYjP54rwH4YoLFtRsEG5dM1KaKJu6xkB1H5OMewFdXr2mRLErNIUZo2YtuOBn2+mKitj6tObjpozWjgYTipNvU9Y079pbQVWU2+kavMYpDGd6pGCfUcnj3qfQv2sLLWtSltk0QwrCpYl7oZzkDH3ceteQaW0Nqsvks+xgVbPI6frT/BXgmfX9WdLa5aGVYmkk2IpDZZfX0/rRSzGtJ7lzy2klqvxP0Bt9JniJy7ke+DVqOymXGVjYj1jH9DXZaNr/hnxJEJNO1nR7+M9Gt7yKUH8VJrTXw7bTqHTYynoQQRXuQd9UeFytdDjdMuntiN1tE/0dkP9am1rxm+ladNMlvMPKQucOJOAM8DGTXWf8IxCOgpk3hWKWNlIJ3DHtV3KXoeA+K/2m9W023eSHJQjI/0Y8j6iuQ0n9pbXfFysyTTQAEj5EP8AhXrfjv4JxWGmtFEGeNVwucHivPvhx8JVsZZ0MRwZCRkc0pPWyLT0KqeONcuX3C/1DceflbYasp408W3AKwarrhz6XkmB+Vem6R8NEGz92Du9q63Q/hvbw7WdAMdsVdjFz6I8STwf4w8fQLBdXeo3MHBCT3MjxgjodpOM/hUd7+zFqqLxJErH/pnX03ZaZDZQhI0Cge2Kla2RuqimmhOE3rc+NfF/w20bwTerZ614igsbx1EghKlnwehwB3rjtRh8NwqrW+ry3at0McDYP411f7dds0fx5R40XC2UAOeOPn/wrd/YMSKf4gaoskUbKum7lDKDg+YoyM9K+deY1J4t4ZJLVq566wUIYdV5Ns8tg8PjW3IstJ1q9HYx2rMG9uM1B4l8FXPheSNNQ0a8s3mCMqToUcqxwGwR0z/KvtVPi3GvxMGgv9miilTyoGL4drgKHZOuCu3I4HDKR3FeP/trzO/jbSwSpjXTtyqf73mvk/oKieLjOjOpRq35JOL02admh0IxdSMJQtdX3PnTUtPNhps1xHaW7fZ1Mjq5OCozkDHfis2HxtpVtZiWeE24BUFgAVVmGcE8Y/8Ar1e+Kmv3fh74WeK9Y061W51LRtGvLyztm3OLiaKGSWOMqOSGcBcDkg4HNfmHpH/Bwfq9tKsfjH4N2lk8gBkWzvpoMcYO2OeM9w38R71xU62Mqpyoa29DsrUaMHaWh+oek+OtCvhG6XixhhkF42A/PGO1dPpn2LU4gbe7tZyRxslDH8s1+b/gX/guj8F9YgMWq6H4q0FpEwN1tHdRxHOcgxuD3I+70r1z4Wf8FQfgF40gu7QePNFtDOhSMan5mntuYEKcyoACvs1ejh8RVTSqxt8mctTDxa9x3P1a8MamsXw/sY2U/JYKpPbhMVT8JeIS+pakwIJkET9f+ma18G+B/jNP4itYpfBnj+x1OAvymna7HOjLjGAoYjp2r0vwb8cvGnh/zXlkeRwAjC6tQ4kCjAwVx2x3rqp5nT2ZzSyype8Wj6I+LMp1jUtN3chEk+p5SuRm8Pie/gVCCHkAIPoSM1zXwI+PN/8AHfTtTk1XTrXT7vSbk22IS21wGYbsMcgnb0rd1L4m6J4H8Qxya3fw6bY2jrLc3U52wwRg5Z3bsoGST2Ar1KFWFSmqiejOKpTlBuLWqPRfC/g1Io1JQDj0rbTQVD/dUfhWT8N/jt4D+Ilm0mheLdC1FI38pjHcBRux0G7GfqOK7y0tY7xQ8LxzKT1RgwP4itYThJXi7nHV5ou0kYsGjLG2Ao49qlk0gBSwGVPtW6mnEHGDxxTnsMJ0YnFapow52che6UoU/KOaypdJXyicYA9veux1GxOAQGIPSsq7tVh3KQAwHdgP0qJNG0JXOTvNOAIIBK/Ssu5sAWJ29q7GXS2uMkMg47EVmarpLWhJYDBHb5v5Vk2mdMUzjtRsBkZABArDu7Jd3IB49K7K9hSYOUbdsOxuCCpwD0PsRXP6laESZIGKlxKuc5NaLk5A5HFVJLMYBK8DnpW9cW43E4JODzVJoRjGDzUNBzGS1nuxkAkmg6eOgGc9TWn9n5BANPitskjacCs5rQqMtTyrxJGtzr10FYq9uNoAGQcgdaw9YiXy4YQy7zteTB6DkgD8f5Vc1i7ZPF9yysUUysJM9Dg/pWLqbOdRMiAbZMBsHlTzx+Rr5KctT6mlH3UV7u1jj+zgSLEJGBb/AGgGywH5D86q/Fa/8TaJ+zRHqnhXR9O1nX/F/jA2EEd3EkqwaXAwjmk2sy7iHjlfK/MN4PRRUWveI/7Nt7ZpfLRLcSSGQZBICsxJ5x0GOMcVrftTeLNN+Df7MemvfxiPVvB3w8l1W2lkhASLUL1HeNA5GRI0kka7Rzg5PauygrrTcwxNX2ajJq+q0ex5B+yprlz428N6nqdzL5j6hqIELnglFtoCr/UpjPvmvWdfslmtGyU6hcg5BHT/AAriv2bfDY8DfB3RLNBtZLEM/TOZDuxz6AhfotdpeKbhZASCuAQenas8bNSrSt0f5aGmEjanH0KOnxLHp8kZYDccAfjWhB45i+Gl00jb43miREwOWXLZI9RlcZ9ayLO5WFjGygAkgY6Cti2+Htz8XHnK2C6pJokNvbJG1wlukSO056sQCdyk4zk7yavA0+eoommInaLZ8LeCf+Cu/wAGbecTY8U6cZQFdJdOZARuVvvROxBO3GRzjNd7pv8AwVS+FuqtDPp/xSvNEdti+UxvbVgUA+Y/KBz9a+D/AIc/Bi88ceLZ9D1jwxpel6hbJbS+TbXAlaRLhf3O09CSxXI7Z9RTPiZ+zzpfgn4j2fgnU7UaP4r1MwrbWkzYWYy42YcfLg5xnPBqo5fBU1TjOSjv0/yOSo+VqpJK7X4H6weEv+CiN3f+E11fQP2hdKmskg8/yX8Ur5yLnkGKVsgjHIx0rqfBf/BV34gTXsX2T4u6Lqtqo5if+y5tx7c+WH/8er8aNe/Yq1bQtdl0m48N6rPqVsUR4ra2a4cMyCRT8gPBQhhjtXm2qfAPxJYAiTw5rVqSzLGz2joXKnBABAJwSM9xkVpLATjb2VaUfnf9UFBKq+XkUm+y1/U/o10H/gqD8RtUgEUqeFdXiYcubM7j+KSY/IVGn/BUjWPhyLq51jwVpl4iPGFFvcyW7NucJnLBhwSvHvX83Om2ep+FPEws5rjUdOuI1V2VppIWXcMg9QemCPXivtL9gC51G98W6za3utapqVvJoU0ixXN7LMgKT27ghXYgHGeRWFepisOlJ1b/ACOqll1KopNxtY/avwr/AMFpPDAt4Tq3w/8AEtkrNtLWlxFcgfg2zjivRdD/AOCvHwkvEVryPxbpCEZZ7nSjIqc9T5LOf0r+ambX/ivpXjbWbXQPiH4kkjj1G8iihW8mmUrFO6EBdx4UjBwOMV1Gn/Gf9obwjeNBN4mEk0WC0OoWoV17jIZMjII/PNempY7dSizzPYYW9kmj+njTv27vhJqVpFOPGunW0M23a93DNbKcjI5kRR0rqvD/AO0P4C8VAHTvGXhm7z0EepREn8N1fyt61/wUi+NHhaz+zaoui39tCdmwxuE6HgAMAO/61L4X/wCCvHiu5vILK98H6NcmU+XmK4khYn681rPFYhbQT+ZEMJRenP8Agf0B/tzXVvqXxns57S4guIJdMhO+Jw6th5RjINWv2HdSNv8AEfUnjRpCukSuqDkuVdDj8a+Hv+CfHxvufjv+zxZ61c6YdNm/tK6tTbpMbgAIVOd20Hnd0xX2X+yHr0PgT4pveapHc21jLp80RkNtI6liUIGFU5zg18phcRKpmXPJWu38j1cVR5MG6e9kXbv4C+Ibr9oCw8fSXGp6g0EM8cVvcRSRJpjy7SJ4gBh5Pvp82Btcn7xJPR/tm3c8uueGLm4iMFxcaUGljznY5fLL+BOK9V1f4x6Toerz276LqswjVWMcemvKpLKGDBlRhypHHv65rzL9qO31D4r33h270HQtduYoLaVZA1hJGyZkAAII4+6T9CD3rrWRrA4aoqdWVRy5dHbo73slvq7vqeXhcU6leDnFRSvr8vM+cPiK00/w08VrCdsz6NdCIg4O7ym24I6HPevzj/bg8GTeKf2WtPtLmK8ltn8u6QtL5zoP7c1m3BBYlhxaIvBA47kkt+lnx1+G/iPwb8GvFGo3+k6jptsml3KrLPGYxvMT7V+pI4r89/il8SbLXvhFb2jNdqYI7eDZdFQj58Qatc4JB4AE34nd2xXo8PUZqFTmjtY9CuoVKsFumz8/fiF+yfrGiXesR6fY3GproN0tpe+SglaFnQPG2F5KspxkDhgwPSvNG+HOp2l6LV7C6S6kICRtGyFvmKcA/wC3lfqMda/Sbx0ttYePvicPstg8uo+JLKDzWH7yMRzy8DnaVIyCOeikV88fEzw5aN8Q/AMixhml01XnkA3El7+di3PfOT7Ee1enWmo1YwXX/Jv9CMDhvrE6kf5XL7lKx8jr9p0vUo5LKa4tZNoYPE5Rxye4wa9m+CH7UPxg8BX9tF4c+JPjfTSXASGPVJJIyew8uQsh/EVwXxN8OSeC/iVqujO/mLpcpt0coFLqPmBI9cNXoP7N3hf7frq6hKuYrU4jyM5f1/AfrWOLqRjTcmhYOlz1NNj9z/8Agkp4n8ReNPgjd6r4s1afXNevZFa6vpY443ncNIpyI1VeAAOAOB6mt79v6Hd8H/HipkSf8I3fsCOufsspB/SsD/gkPDn9nsOu4bLiTPGQPnb/ABrof27ZGf4c+PE4Afwxfr05/wCPSWtcJ/yL0/Jnn4xWxbS7/wCR8/8AwH/aN8BfAv4aaXa+OPFWk+F77Wr+cWD6gXjS6EaQ7wHClRt3rkMR14r6S+Ffx68J+PLe1Phv4heG9QUug3adr0An2bxnAVwScA446181+HrTw1cfsnSTeJbCw1GLSPEMOp2kc9okskUq26x+YjsMrjzBkDqCa+Rv2jP+CUmu/H/xvdeOPhjJ4R8P+Fbm0gNrZs0lg8jNe6hAzBIo2QFTbAEkjIKYHUCcrwN8upYlS1fQ7Kld1MVPDqN7f8D/ADP3Vj8dXXgu605LPxbqurWtz9t81p4SShRM24/eK2Q7cZB7dq2fA3x51zV1MV7b6dMUjZi3lmM5A6YBxX83vjX9i39rD9ji7E1p4t17SIrexuNWY6H4ymQQW9vM8UjMgdcENG2FwcjB6V137M3/AAVG/aVjvLe0HxT1fWYnPCaxaW99gEY5Z034xz96tMRinRTlJ2FTymNRpOB/Qd8Cvjb4k/aB+FngzxHY6ZomnDxTZNeyQyzSMbZBLJGApwQxwgbnHXFdn8QPgbr+vanNcaBq+iaM12jCeS50+S9kZx8sbrmRVXCBQRtIJH4n8t/jZ/wWt8Z/8E/vhh8DraTwNo3ibSfE3gqLX9Qv3ebTkjvbi/uw0UbxqY0DBchCOM8cV7T+xD/wcZx/tl/E7T/Bml/AfxlNr13BLME0jXrC7V1ijaSQqblrYE7VJAzk9OTWtKXPBOet0mebVwkYSfItmz7u+GvwP1TweJW1TxVPrDz7HK/2bbRrG4QK2wlWIUkbtueCTXYp4RgivzdJNcJO0QhZl2AMoJI+XbtByTyAD78Cvkn4If8ABef9nL472tu1j4j17RJroArFquiTxFM9MsgeM9ezGvQfiB/wUx+FfwC8U3vh7x14iutL1Oxt01SaX+zbiW3hsrm9uba0leREKr5jW7qAcHK1vDlStHoZOEluj0L4t+D4bGzW6E1xNJM53GV920AAADjgCvJNXtVDkYxj/Gr+r/8ABRn9nr4r6CY9O+L3gWS6H+pSbVktWz15WTacYHpXMaL41h8af2nqGlzabq2jWscJt7ixvI7pZHYy+YCUJA2hYiAf7xrOriIwSuXHCzkrpDbuDDtgDk1nNGoOSDimX/xBs7G1E11DcWiOGxkBunHbpVDSPF9n4o05b6wlNxbCSWHfsKgvG5Rxz6MpH4VnDEwk+VPUxqUJxV2jRKKDz0P61KihcnHHNUBqcQbLyxptGSWcKAKltfEFjtyby12kZB85SD9OauclbVmUYu+iPB/EuoGy1q58tiQZJG+YZ3ZaobtbWbRbu4e6SO7hmjjgtVQl5QysXcnoFXAHqSw7ZNUPFd8kmsXUZkb5Xfr67sYqldXES200wclouG7YG3/HFfHSlrc+vjH3UjM8T6LceMn0PQ4cxy+I7+DQ1kzgqLp1gY/gspOe2K1f+Cneo+HfjZeeJvDuj6rpKa/JrNpZRaVNI0U17HaTCYWkWRtMsiwrtUkZAxnkVR0Lxkng74neCNfurOe/03Q9WW8uYYfmdVWFwrY77ZGQ/gT2r4W8SfHP46eOPiVcz+JdBTVtOtPEkt5bSJKIpUurhViAhYgblWOEbVPK7jyM4r18rcebXpr9x5uaxnLkUdtfx0PvD4MahaeMvAA+yrI93aWCXLh8oyRxp+9BU9CDg881qWj2wmkW6nFvGduSVMhAPfA9jnFYXgjxO2manqF5p0eIfFOkPuDJhoo52jlY+zYwD6ZNWLyFpJnDplnYnGenFcFdKO611uehRTautjc+FPw9X4q+P7LQrafyIrmWT/SQCcIoLFsEZ7dDjrXoPiHwAPhbqXi3Rbe6muEsbzTFMsigNMWtriQtgcAAufzFc7+zZ8UdP+CfiC71PULS7vi9r5McVtHG0jEnONzkBAcDJGeAa2v2h/iu+o/DDxV4u0xpmXVPGFjZ2zNbjesEenz4Urngj5ec84969nK4U2oy+1d/dY83HSqNyi/hsvvuj8l/gxpdr4l/aDuBp12Yy+h6a1ztJDwrbyW8rEYPJATPoQa5n/gq6BpH7TXwt8TKyzSQrHZvIw2o3k3gdc+h2yHNex/Arx1dfDP4qad4quR4ObTrfQbzSZIILgF5PPijAJBIA8uRCVIJyrVlfth+Eov2otZ8OzxaLoup2ehz3lxNa/2qtnJcRvasEcPxiRJwjYHBVDnqRXBh8fhYtU/abd7nRmEK1SMOWnZRXe4v7eQa8tPiH9klXZq3g/Sr7dFIBkxOEYgg8hWgQEe4rzXwv8Rj8NP2cfC11q88mltYr5MEk8BkadJESeEjJBAYQLh+mAPWvpP4p3Fh468MROfCuhXmpx+F1sp5lvoCsMkuNsRQEs0bEsxOPlYcgZzXG6loPiOHR7u48CfDyy/tOS4aDStDu7+KS3Ns1v5IjD7woKbpCvzDggdsV7ssfhZ4aFGc0nddeyt+hyYGpisHjKeLpU7uCe60d7/oz4x/4KTeP7Xxf+05pmsWN5Hd2OoeG7OSK4WMQrOFnu49wTJ2Z2fdycEEV7Z/wTp1q2tPiDam9VprSfQ7xZVRsO6CMOQCOc4StvQdc+JXwy/aB8d+Orr9nf4eeMtR8YSrNaahq19bCbQAwRZraJJZmhaNwhPzR71aRyr87a+gfgB8UvD3iTxkbK7+DvhnwHfXNrNcpd2KWkssMgjJmAaFySu3cRtUjAOVGCa+P4jzSNOk40YOaS3i0/la9/wNlmeLpSrVp4eTUrvSytfXrrpcofCj4R/Dbx1oWs6h4LvNb8PeLfD3izVWluNTCEyzuSZ4Ip0w0UUnmBk3EjIwQTk17Le/s6+Edf1LQNW1nT7fVbxZ7S4vHeXK3Vv59urISMME2B0IPTdxiuK+KfwuvNJ0vVbjwzDEdYlvYdTk+x3Ige4dFCMJORhmjAHzjkqOc10XwB8dWN/a282qT3UkdjblWSQGNg6t5xRlIyMsoBH8PIxjFeFQ4kniMRQr058sJaSi901HZ/NaPS+x8PheIPZyjTqT9x8zafxRsno31T6P1POvjR+yv4F8M/sz+KLQ+H7L+1rcaWNTQyOJ0ZtTtSJOWyf3UxA2n7r89xX5o+L/AIO33w08SaTe6hZmLTNXuLhtOuUlV47hYLh4JVyD8rJIhVlbB6HkEE/pF8Y/FMmt+O9c0n+0XjcObnU7yctLA6i5WcgED5sNFEpOOdh6DFeK678NPDPjnxn/AGxd6Ze67pHg7woBb+HTHKkkl3dQSvM64AZytwwYOgIZsNk4Ir6DA5i+SVSs9HJ272sradv+CdOXZtKDcqibTkrO297JW9Wfo/8A8G3HjDUrb9lPxc2lwxzyJrkMcg8lpMAxykEBSMHPev0Z/wCEq8Vu0Z8m5jD5JzasADj3r8mP+Def4vW3wN+Efi3QfFF9feG9T1jXLM2NvNZy+dd/IyMQoXIUM65JwBn61+rr+JYpLJJl1+4YOQFbyz6fTP517OX0vaUvcm1ZvRerPfxeY01iJRUVJq35IavjfxENbNhJJcNO0XmCNYgHK/3hkevFXIm8RXUrCSXUUUj/AGQP5VgQanDP8TbZ21CcobBgZxGwIIY/LW+b+EkhdVu5MnPfitqFCVTmvN6No0r4yMORxprVJ7Hkn7cGrT6z+zf4qsdSupJTbmBJIioXYCx3HIHPy5r85734CfAf4leEbrSLPxaI/sEoSfbrEcUjql/qMiufNX+6c5XgjHpX33+1qwk+GXjclpJoybVy7Agt84HJJx3xX5sfDu58J/tK+G9Uki8A3X2TTraG/vTe6lEqYMpjRlxMCzeYX6cgEmuXA5v9XrzpSi5OVkrb6OSPQqYJzjGpTlypWenmkzuvi7+xb4T1Xwh4vi8PeK2gbUfiBBf6rfCS2u3swlncBYVxt2H5lc788ofWvCP+Cl/7JWn6OPEOv+H9Ws9O1fRPDl3cw6WgVYlsrLTbq+aUKoLiR5InwfuHccmt/wDaC8W/Bf4E63c2PjfQ/E+ly+Irr7fdyWCzXsNzOqCItI0MjgOEQDBA7kDk583+KP7UH7Jvxr127vtc8eeOdLvb7RpPD0ssVjqUTCyeOWJ4Qfs78Mkzg5yDmu/+0aVSqnKlLR9vkThKVXDc7jWs5X6b3d/x6nxV+2PoRT9pG/eFMDWLW0vYxjjDxBf5xmu1+FFkmlada20ShRGuD2LE5JP517drvh79jn4j6/a6xqXxy8XtfWlnHp8X2m0eMRQR52KANPXONx5OSc9a1Lbwj+yhY2MjaZ8d7qS4ijJjjlgfLkLwMG3Xqa87HSlUjZJ/cdmAnCn8TR+h/wDwR3u0m+AVwu7Di4kDc9Pnau0/bpi2fD7xoSCxbw3e9O/+iyivPv8Agj9cWU3wMvm0u8OoaXLeTNaXLIUaWMFQpwcHkc8+telftuxi48CeKyAMS+HLsY/7d5RivTwTvlq9H+bPIx+mNfqv0PnfwDpVlq37LWtxX1sk0TxuoMn3VdooBHjqC28rgEcgH0r0j4E2emj4LQ29nbQwrHPFgLklwdb11NpB6YCj8j615n8Pvjb4f+FH7PNxY67qfhLTpfEM0I09Nf1FLKGeWFIy2GbOcK5PAJ4HSvavgf8AtWeA4fhjaaSmt/DZb2C7aVktvEFrLE6f2vqVwvORz9nuYXII+87KM7cnfh+vSllFFN6pfqzWs6tLMpzitH/wD53/AOCvN83wm+B/j2a2V7hk8H6NpheRypWbUjfyy8HnJMhbHsO1fnh+y/pkenWZuJADJLIAT3VABj8zX6m/8FR9Ou/2t/2YfE3h7wVpnhjxBrerTaOkHl6/YRStFa20Cs+6SVVG1xOAC2SDx1r4s+An/BN7426BaoNR8FQpKy4RYvEOlyFiBkYKXJA+tebnlKU4Wpq/oe1gsY5yXtXay7n6Q/DrRrbVPgn8HLPU9PtNS0Z/h9YTSQXMSTRyMhvps7GyDtKA5xxXy7/wTiksfht/wVq1bWrHTLG0stB8HBhHBAsEEfkeF4HfKrwGd1ZnbHzHnqTX258M/wBm/wAVH4JeA5ZNA8QTXejfD6w0+OG1KSRfaljvEmjYqSCV8/twcDBNeB/s5/sHfEPwz+2d4q8UTeCvFdpYap4XvbGS4vdMeOJJ5NHFmUibo+fLGMdS2Oa9empclJdopHz1atatPs7niPxR+H3g7Q/iha634X0Cw8OwXDXMbWlnF5ESm3m8kHYMKuQmeAOW716Ba+EB+3Z/wUV/aI8K+PY59f8ADGiP4e0OzsY3NuNkD3d1DCWTBYiW8mcZOe3YVa+J37JHxJtviRLcw+C/HF5oqST3kUp0CeJbZZZmkdW+X5iG3HOOF2+mT75+xV+xX418BfHn4xfELWdDW90jx34qt9Ts4otXtobq5t7SzZExmQeWXkboxU7QG6HNcWXSlHH1VNWjp6bGmNjzYaDi7tefmfk7+3J+zN4M+Ev7aXizwV4MsVg0LwwbSxfM7XIluzaRS3JDMScLLK0eM8eWfevdP2a/hv431b9mfUNE+E/iKTwj4nbVb65jmju3tYZhBa2jushj6/KxC7gcFj05rR+J3/BNP9oO5+J/iLxTqnw6d5fEGpXOqE2mvaZdhVlmZ/4LkkD5gBmvoz/gnn+z7r3wqg1D/hLLKLw7eWa6zMLO9nj824SS0slDpsJUqNj5ycjiufBr22ZpVY+772nT4XY7cdWcMDzU3quX81c+HfE37Y/7S/wd+JE3hHxD43tNWvbEQmfzrWG9ixLGsq/PtBJ2sue45rrvE37ed74WtdMtta0Wa81KayW7uZrW6js7VnkllOVjJO3I2k+pJPesH9rmzj1n9sDxm9sVmdL0QRLGc7ikUcYAx1PGOKn/AGof2U7lfhL4X17RfDl5pfjy40mYahqUdjK15NBGp8u16jA+ToMHJHrz5bwVDGY94WLUd7a22fquh0fWvYYeNacb3te3mavgz9tO58beLtF0keELi0TV5IWiuZ9TRw8Mh+WZFCfOh5IIODg81+n3g7/gn9ZfCfw5pPh7VvH1va3GjafHFLJNp6xoscFvuaZnZwqpsiclyQoKOM5Ugfk7D8I7n4QftT+HZdH8PatqPgvwJpekW1hIIXnE8dvaq0ibxy7GQsDjJySPav031f8A4K+fCHUYNWX/AIU58a9U/wCEgIl1BJdDcpOMsxhJeX/UkySAx8IwkcFSGIPs5Vw7hpKeidnbWSXTza7/AIHz2eZ7VpSpqKkrxu7Rct21uk9rbeZ19/8As2fDu4tNWvbr4m29vYaXNKmoX0kCRW1rIJ44irSuduTJPGq4JDbxgmud+K37MPhbw3+zt4h8ZaR4o1DWbTR5VAWS1EcFw3nrDlX2jevIIZSynjk1W8Qf8FWPCFt4SfTm/Zp+JSaI88cptJdO0+0tpJFZHQsnmhThkjOCD0XI4FcJ+0Z/wU81L9pb4RyeCtM+EXibwpZatc26XWoanfWbJbW8TiXCxxSEjLRovsDwD1Hs1ckw9GEpTjFWTfxR7dFe78rHz2H4ixGJlFUHOV2lpCVt1u+Wyt1vsebaL4pfTtSmZ2gwrSxLvUMCGVlzz3AOQexwa4v4q+I4mt9HvHkUpaahDOY8ZwSHjBP08zP1FZd8+oqrkKgLMxI85ACPXrXJ+OdI1nxDZyW9qlszwNFKAbmMZ2zRsQeePlB/Ovg8HCp7VNp21/I/RsTBcmj10/M9j+HWvtfabpEOUffoFkWYDnd5cQ4PbqfrXZ2cJV4wzthjgDsOgryz4a6u/hi6C3AgFvBbQWkRV1dmWMYzgHjnFbet/tI+FdJ1K7065v5LbUNPdUnia2kzGz7iuCByPlIyMgEfSnWo1Z1JWT3fTzJoyUacU+yPR7mGO3iXKk7cAsTnNfQP7PP7K8n7S/wAnszra6RDZ6611kWpn8w+QqDo64wM+v4Yr43i/aV8MzIu3WIMg8hreRTjvnK15b+3x/wUG8b/AAm/Z58EH4SfELV/DOoP4i1RNXGiXzWzGFoLRrbzU4yCwuCpx/Cwz1FeplVKpTqc0k18jmxrU6fKnufLmnfFO51LxxeJoXwl+Epnsr1Zc3ugRIYPOdtiyHLbzg8kKR7DPF8/HbX/AAFdX8v/AApf4JOkNyj+bLpccqmeWFZEARo2KgrkYHyhl6ck1peGvD8mlfFDVrgmd/7TisZSHhKrHsnC4U/xY4zjpkD62vHcC2+g6rFcwGe0hvtIunBj3HBcwvgfQY//AF1WIwVGjNUkm02lvL/M87La8sTFVJuza8jkLD/gpvqeqeBtF1gfBT4JXEeoeYpC+GrSGRbhJ9gX/V42ttY8njp3rw39qHwx4i0b4u3tnLo994a1LVbhbxrO1vgLay89gyqgjf5EBcgKFGAp4GMVQ8GfDHxB4/8AgjoDeHtC1bWLaDV9Y0svBZzTwo7CJ0jkManDHc20EZJBx3r3H9sH9nPxXrn7VOhX2j6Dq2q+H7HSdCe51TyikCssUDOTISE3DPcnvx1x24PA01Jyt33bfXzNczxCowSg0rqL/wDJbv8AE+eD4jt/gF8Q5/D3xD0q58c+Tska0i8S3dtCuRlTuUc/iAfpX1B+ydr3w+8R/FLw/No/gKXQNVvJjHb3UevXF1Hb+YpUDbICcYJBOc5OfavEf2mP2d9Y+Kf7Vl1Lda54M0S0ubdS95da7aEwqgbHmRLIXViMKARglcZ4r2D9nX4WT/DHxZ4c1KLVdJ1220OdJp3sLqKQvGjjDKFcg5JAxnqcV52eUocrhTWvkcGWZhg5Sf1yo4u19HJJfdovmerfE2/fxD4mstQ1ezvL2XRZre/03VIgbW8jj2gPBJPHITKjSLkiRFBJI+bAIXw58cJ/EXxGj04OlvBPfQz+eiH7QQjBxuXIVnyoHGAx9M4pdB8e+FvFni64h1C7vLHTb5H0u7hltmhvLDasm2by3XBw0isMbvung1wWtW6+GvHEkqQ3V7Y6Zc20VzcGMxsnmqNkiuM4A5KyDglCOoxXxuaZLJQVekrxik2uqf8AwfzPzDiPD0PrUp4OopQfns/uWjNzwl480zRPiR8RPEM2nTrb63dzWmk2yTbobS23l1yvQvI7eY5HIyB2rD8G6hqfxe+NPh/w3Nqd7ZaDbT+TqsmnXBgu5ySf9HaZSHWNeXZQwLYA4AIPteqW/h39onQb9/Dl3pqfE/wzH5zafNiKHU2dFcGZVxiUr0kXjeo3AZOPGf2brmx8GfEvS4NT065tNQ0tbq+vLu5kYCJSoQReWR97LSlnPJYAeueOjOVanVxnNaSVrdUraO35fecEMRWjJ15Ts4rT5bW810+bPrXxt8UtG/Zf1ix17TbSTU31F/Nit4JcOIdpCq0j5KDarFioJzj2x+hn7Lnxwj+K/wAJNP1fWtPj0yfUMTx20Zci3iZRsVmJyzdecDOegr8fZvix4g8Sa7qXhq1eE6ZNFHNeTCGMTLAZlZYllYMI84O7arMwGBtALV9VfBT9uTVPB+lx6LqGoWdlHqF1BbWb3Aa5nhCg7kjU5eWR8qBnheuAMA+9wrmUcPRVOu251He29umr87fierlONjStGbblPW3+fqfotpWvaZD8TLN3Ez2YsXDYYlQ+TjPOc+9dzbeJtCkOVVQp65V+f1618y+E/iY0vxB0gC3jkuDYOvlSEM7A7juY5xnPUCvXfB/i+9u7x4ZdKtwyjIwQQea+zwLTdX/E/wAkfoGLl7tJ/wB1fmzkf2tby3u/h348WEMtu9vabSxITPmp0z3r+ezwn+0D8UPB3i7xDPpPjfxDpU01kWm+y3zIGdFU8qQy8OzPgcYJ+lfv3+1neufA3juRrZEK2dqfLUEZxJEevTGMniv5rLrxt4lh1bX2SGdlllnt0b7ET5oEiJtHy88Y4FcuT4P29esrJtPr/ikermGIdKnSabV4r8onv3xa+JXi341aJu8Ta5datPpdk0YNy8cz3DCZjHuIRTu2vjceSFz1Nc14i/ZL8P698HvEmvWVtftf2/xIufDlhsnLBbCLTLO5+YFcFjJcn5jzxjAxz7frPwms/C2o6BqFxFJaz69pegT3MaQArsjht53f/eY3bAgjACHmuy/au+GGpfDzwv4DW6s5dM1C58beNmvbWHKQu1nD4b09GZBgbgEbn1JPc19bisBSo006aWqV7Lra7PEw2MqVK3JUbdk3970PzI8d+HJ/BmpW0AGFkku4TvOW3Q3Lx/gcBa1PhxYPrWu2lqEGZnAJIyQO5/Kr3x7tJofEVsZ0eMvf6s6hhg4N2Dn8c5rpP2fNGUXcl+y42fuo/wCZI/QV8xjaqjB2Pqcto801c/af/gjDcKvwGu7dAgjguXjVR91RiLAHtivXP20GeLwl4jQICE0C6xz979xLXg3/AASF8Ujwz8C9duDA0otrreVHyg5EQAH5Gvcv2gdcb4nfB/xjqwt2t/7P0G8PlxurbgIX+8TjqM9PatsA/wDhOS9fzZw5krY5rzX5I+MPF37E+gftu/CDwhY+I9R1TTLPw9ez3IksUjd5DJYMdvzggcwD8Ca+K/iF+wH8PPh7dWtpc+LNYe4vU1Bo2SxhMbG3+1FDwc4It1B7ZY4I4B/UD9kq7eT9nLVr6C2e7NqYXeFE3sYzp14CehIGWUHHqK+R/jt8Ita8a/H/AMLWLaZqIt49I1aF4hbeZJHuab52C9MG5QEdtw9ajhOjGWAoylG+j/NnTxFNJSjB8srrVWv+KZ8GftG/s6W3wS+J1po+nX1xqFtc2IuluJYBAwbzpoiuFJ4Bi6+9dD8BvhudT1aGMtOwLb3wxO1RgnA9f617V/wVM8Cv4Q/alstMkt5oGs9OmiAlhMTkDU9Qw2PcY571R+AXhgWmjC5lRfMuzwCpOE4446561xZ5ivZuUY6as68lofu4Sm7uy1P01+Jf7K3jn4u+Bfg9rHgv4/fE74TxaP8AAu31KbTfDmsXVpbXP9nrGcmOOVF8yQ3qguwPESjntmXv7KX7SvgfQRe6Z+2P8aJrqPR1vVguGW8jaRlT92zTtJwT5mHxkbR3OR9V/A/4dXPif4F/Dm5s7eOa5u/gdd6Yiu4Xc8kdgVHI4B8o859Pw7+z8D6rb6xeWd3FaQJf6Fps9v5kwKtH/pTyIcdCFjI9CSK+rw1Om6FPTVxX5Hz9Sp71RvdSf3H5TeFP2+/2q/BP7RuufD/XPj14r1e00C/Gn3LyafpkckwwuQHW1EgPzY3KwbjIPSv1z+HfgaHRvB/xg1SS1jEtprKXdsXH3Qnh3SYsYPUfI4x0OT61+P8A8SLSDXf+ChvxTYCCGSfx9PCNpGBslWPCnsODX7gfEzSn0j4SfFQWVhf3VzqqXLww21rJLJO402GMbFAJbJiCjGcnjrxXz+X15yxFa70i7L8Tsx0IqnTsrNrX8D+Wv4d+AbrWJ4JTdXa+cxY7ZnAGTnAAPv8AhX15oPxR+JPwY+BXhXw/8N9fh0KbxDrGoLe3NzYw3ofH9mRJnzFYhR50hOCMjr0GOX+HP7HHxW0NLNbn4V/EGyaCMKVn0K4iZT7hlBzX1X+zP8LH8K+HorbxTDf+HdWia9b+z7+xaOTy2e1KSEHs7KR9EJrLJVGtmcIYmN4a36dP8zqz7FvDZdOrRV2rW+bSPmj4jfE/4s/DL9svQPAer+MvD3imzvp9Nuby+j8L2lpLJHcTYdMhSwbaD8wOeQeMV8jftTftw/GTxP8AFvXba7+JvjFrHRtUvLfT4I73yFtIvOYBF8sLkAKoy2Tgda+7/wBoz4eahqv/AAUO0zV7XTdRm0q2/sYm8jsnFsm2KJ3y4G0BWJB565Ffll8eLlj8VvFMmck6tdn2/wBe9H1TDf2hV5IR9xtJ21Xo91czjXqSwFKcm7tK/m7BeftSfE5owrfEbxxtUYCjWrgAD8GrKvf2ifiFcZEnj3xrIB663ckD/wAfruf+Cd3wF0v9q39t34eeAddjupNB1/UGGpLbSmKU28cEkrhXHK8oBn0Jr9XvG/8AwQ4+Afhq8hg0zwTd6grRF5WvvGFxbujZOBtAJIPHPvXsU6EX0PCxWNdNNu79Lv8ABHwT+zX8RPEvjf4faVNrfiLxJrU8yM7vfavc3Bb5zgnc55ACj8B6V9CeF9Lt59N/eJuZiN2+VyTx7mvsj4df8EvfgL4J8O2VrY2EtkLaFV8o+IHcRnGSAWbJGSeTXVD9hD4NGIoUJQ9v7dI/k1bypuW6OOnWUPg0TPkLwB4d0ya5LPaWUm0/xqHP616Vo1jolvGCLDSVP/XGMf0r3Sw/YY+DGlyN5EaRk8HOvsf/AGemXv7FPwmF0ojs4ZoyMlj4jdcEk8Y3+mDXJXiqMeaSfyTf4K500q7qPlT+9pfmeRwPpDskcVvpokY4URxoGJz2wK+bPi3eib4qeIc8GPUpUPqNj7f/AGWvuS7/AGPvh94ds9e1XStAmRvD0KXNjfrrj3SSzbd2DGGONrcfN1r89/iX4h8/4neJnDBhJrV77f8ALzJis60OWaTPUy+bnBvzL6yfI5B3HBHpXnf7R0MF/wCDLGGeNZVN6HxjuI2Gf/Hj+ddIviVnjkGVAYge31rjPjbqBvtEsFIyBOxxn/Zqas7QdjuitdT6b1P4Varq8dpMt9o0Vyun3EnlJKGSIswlRQoAYSH7OcjkfMvc0kcfirSLXUmik0uC3s0izLLbyO1hO0m4NIePldWjAU4OTkE5xXyvZfBH9pLx78dJdCn+Jnh6z13w7eJeQ6hPYw+TdTjYQUKWuWVW8sFXAGScA81ifF74m/HT4daro/g/xR8R9OhsfiBdCLUbuxs/syrHExj2S7FQOAUzgAHKcHtXHWo1JxhKNTll1sr3flf/ACPMw81TnKDgmumrvb0PdvD1jqvgLwCsOkfFz4beFZ49Sk1HULWKyV4/tEEZCs8bPvEp8lixYbCJMfe2mm/Hr4ojxH4o0l9U+M3hnwj4b+xafJdaXc6dGzXq+XE/nLJw5jkCK4Cg4BxkgivBfir/AME7fG1pLDqw+IX9oWWp6Fc6612Unt3d0SI+T95ldnEvcqSFbqRivnx/EmufGK70PStf1WfUBH4cMen3DoiS28Vlav5MA24BULAqFmBYg5JJ5rocW1FU6j0321/y+RdWfNzKpHVrTy6fP1PoD45at8O/jH8QNa1G7+MFtqQT5dNtNIsDFbzhp3llaZJI2z99toAHOPx6r9jzxv8ABo/EiHStXt727ure2aLSIXIsrW6uw6FZJWjC4CqHbAGGIAxkivmH4bfBTTvGPwK1fxDNe3On32jWl1drPCSSRERy4GSRgngAZxXYfCm08P8AivT7VbbVdZ1cRPhHvUKEHOTlkIcDHcc+9YY+k8FKM5+9s7W01V1fQ8DB0J13KOElP7UWl5Oz2/U9b/a5/azfw78Qr3QLHV7oaXKBHDdQttGVcqW3yKGjckBtuAQGAzxWt4N+LGpfEPQLHStY1meK+t+FLbWi1W3cguOP+WvO4f7QBAwcVR+NGj6kfENr4N1i4stPS8kaBb7VrCC4sB+73IjTskrMvRcsNwyCc8mvObXxalrqY0TWtH061u4Z0hs3sx9lWNMbRhoz5bYbocYIPGMc+LjcO8RSVeDd5b27drdvI+dzLK4Qlyxp8jXd3Z6Pa+NtS+GevX7afcHSNU1edYrm6ULL5qbjIXDEdBgDIx97FdJN8SbPx5qGmeM7aSNpNQlW2ulUjy5ZEJJYDtktyCOoJ9a8y0zWra91iHQJnv8AVLu7kEdv5hEj5Y/cDKMv06feGRz0rpvDvwQ8MfDPwpMYtY1C2M13GsdrNMJVjkLMVZVxnksy9eMZPJr5rGqEKbp1bqTslpo1u16HgY2EPZWndS6dmupv2nxQtfh/pcrxWkt5eX1yFtrKL711IxwiDvks2Px6V9ffAj9kzUfhJq41zxHYXOp+KLxme7uFmXyrNmBzBApztUHjOctzzjFfmz448bW+n/GXwo814dMtdGaNnv4LcXN1aTCUSfaYYy6qZIVVHXeQu4DIbpX6LfCf49aanhmW7jk8R2sUnlRrda94g/tHV72MqGWaYGR4rffuyIkUYBycZwPocjy+lRoqrP4n36I9nJsDToxVapu/wR9C+FdVnvviv4fnWzvoY7e3dJ4tymTOyXBBx04zjPavo/4W3MM17JNLFqEZbiPc6AsM9eeor4Fsvib4I1rx/pmmaj4ovL5NUdYry3uNcMLYYlVVRHsCj5gMd885r68+H3w18FeAJFOmaQ9m0yAoSiytKvBB3Pktj617mXSkpVdNOb9Efa42reNFxt8K6+bOu/ag1KPTfAfjFEkKGS1gVVl2mQnAbHHXpxX5lXX7b/xZv9f1jy/g7piJHef6G5e8yAJFDOT5OMMAG42/dI54r7y/aE8W2F14c1+3tJCyXCWwKlFJIZNgPBwOWByB0Ar8Z/E//BUbxBc+IvEWhXXgqeXU0e5h06aG+hiEDW8nmNI6FfmUwxSDaeu4elcOW4vE0sZVjQindq9+nvSPpMThcPVw9J15WtFbdfdR+jlv+1rr06+HzB8PYEl1GyOn6pLJOsccA+xRwFyGBcjdbx8dw46U3/gqT8X9d/bK8ceAbzwl4RRbbw7DrEsztcRQDfezWR2sC2d+LPccZHK85yK/Ljwn/wAFKfip4j8ItpWno7aupa4/tCMQhVjfYyAxrER8qsBkc8880/Wvjb+0Xqelfaj8UdS01Xt1uDbWvySIrBWCEqi4fa2SCeMV9DVxuMd4zjFdE7v8DiwmV0akm6HNKyu1pol1Z2vj/wD4Jo/FT4g3kD2+l6Vayx6jqN0TJqKMGjuZlkQcdCpDdPWu88Af8EyfiP4Y0m3hlXQ4/JUl916eT1P8PrXyB8XPjf8AFXw7c6bFf/E7xxqI1KAzNu1aeMKQ2MYV8da5jT/iL4q8R3ai+8TeJL1nbBE2pzvuz9XrzcRh6ko/vGj0cHiIxlakmfu//wAEcLNYPh94k068EU0lneyRSAfMrEeVz6dT+teh/tieFrSyTxDdW0McUk2kXHmbeMgQSY4H414P/wAEGGi0j4Q65YPKQ1mjPlmyWfdDuJJ65Jr3z9ru8jszqyyzFzd6TOYh1JzC36ZIrswCX9mr5/mzz8zusc/l+SPnL4Q/HDw38C/gSq+KPGWi+ELTWLb7DFPqMgX7S5tsYTg5Kg5IAzg15tf/ALWXwg0nx4Nfb49eHo72NLuJVttOvr5cXHlBvuwc8QQnA4ynuRWl4+/Zq8H/ALR37D2sS+IpdWt9X8Fx/wBs6RLZXYiUFdPuDIsikEOGKRY7jacdTXhf7S37F/wx+EGm2t5ommSQefYr+71HUJbk7zZRTmQ5I+csT0wvzHAAxjj4Xq16eX05U2tE/wA3/kexmGVU8fUlSqaK+6bT0Xda9S5+1R8ZP2cv2mfjAPFviv47+JbnUDbm38rSPBF5tdPPmm5MkajOZmH4CrHgn44/ssaX5FrbeIPjfrkMfyAWehWdn6dGlkyPyr4a1jwelp4gRWYMjbmCjgYyePU16h8AvC4u/FULm3Y29qvmMyleG/hHPHUd65MzxVOalUqRTbNcBgPZJUoyaUdN77ebu/vP258Wft5ad+zr8OvhNoNr8G/iZ46itvh5ZXmm6laaktlCLW5jiWSGUxjBlQNah+oBcFcAmvHfix/wcB2Pwr8VWuk337Lmo2l82nxRpFr3imQztaoZY41wYmIUN5o568/Wunh+PsbXPw78KJJIptfh/p1rMFdjGYpNLtrk5XON++2UZ64yO9fFX/BStbXxN+294jNuiiDSre00wHJBVooF80c8kec0v1617mMnPDYGnXUrXskvK1z5/D8lbGToNbXb+8+lPhp/wWXn+MXxCtdH0X9mn4ReG7nxbqAgvNRkLX1z5lxIFebIhjzJlycluTX17+0/+yJ8VPj5+0Jqeh+Ef2h/iv8ADPRLGe0We30W9VknSaK2B2bseVtJkb5c7i5z2r8rf2adMj8L+MvDupqCHh1W1mVweFCTo2cd+R+lftJ8L/2iNL1P4rm8e6tw0+m2c0ydZpXYgxkex8sr9cDvXNw5iHi/b86vyr9dzozekqEqfsurt3Pw+/a+0/4p/B39rXXvh5d/GX4n+K7bRxbP9r1DXpzK5mhSX5trAZw46DvXc6pdeO4vhD4S0nSfjB4s8FadcJe3N99kVbq71GY3JjVzLLuYYSPHX8qf+2Rp2qfED/goB8QtY0/RNZv9PNzZwwXMNjJJHP5VhawllYDBAKNz7V6d8IPgDpfxL8C6Svio+JtLm0mK4SO2trAq0m+eRwWLAgfe6dec9658slSnmrhiV7iUt9vI6sZOccFFw3bjf9Tw3TPAfi74a/tFfDO3v/ix8Q/FUeqakZrm31W/XyJI4xnBiTjBbqGJFfnz8YbsS+NNediWMl9cNn1Jlav2A+P/AMItEsfiZ4N1fRUu0uNLu5Xke+vY0ZoTCcKkWcsxbngcAE9M1+NXxUuxLrV+6k7ZbmRh+Lk1dJ0/rM1StbyJxTvQTsfYP/Buv4NHi3/gpvot2EDR+HfDerai3+yTALdT/wB93C19I/8ABSi0h8aft8fEOSSLz00m30zSoc8hPLs0lcf99zPXDf8ABqv4MGsftU/FnxA8ZZNI8G2+lq2PuveajDKPx22Dj6Zr0D9oaRfF37UnxY1MgMlx4rvYo2PQrDsgH/osivqMtpc8mfC5pW5dDwn/AIRi1iwr2sQIPDBAR2rsPg38FdG+LXiiHQr7UtK8MYhmuP7TuYZJhIRs2xYXOON2CB1zmrN5om9iGAAPTIxRqmkWvnCO0SWSAKDmRQHJ2jPTj72ce1fQUaKi02rniyrO256H8bPgj4A+HvwJ07SYdR8K6j4phaMJLa20zTSxlpJJny0K4ZpPKjG5sKiHuxrwmHwnbqwDW0LBjgnZXWWumLCp2ptUnoFGKuDTXmAjKFlBzgAdaupQg5ucVa/QTxDe71PsH9gfwvD4N/YF8c38MAjOqa3Ig2jaXVI7ZP5uwr8+PE2s/bPFmpzBv9ffTSZ/3pWP9a/Tr4J6R/wi3/BMrTpSpSTULua7bsTu1cxjr/sRrX5TvdmW6LFjln3N0znP/wBevhcyl/tLPv8AII/7KmzYsr0khSSS7gfrmvRPA37FvxL/AGo9EeXwT4P1jxEumSf6Q1rFlYtw4yT3ODXlWmXIjeIliSHBOTzwM/l/jX3V+xX/AMFprn9hT4LN4YsPhbc+PLm/v3ufNt9WTThAixoDuLRvuJLLjGO9Z06SmrM769Rw1R5pqULj47aibcM0l1IJoyQUBKHTZXwenCo/614L/wAFGfhTrWt+GPD13Z6bqGp3uj+MTAqQW7GVkuZGdQoHXDyEDHBwPpXt3iHx3qmv+KLZJLiK2EomCLFGRcs7wuimPqMKWDY2knGM4rB/aFvJ7vTIJdc8YQ/DyHU9Sgksb26vLaFo7iF4po1Tz2wCrRq3zjozdRXk0sxpcseS8l5Jvoc+IwU3UblZbdTb+I/g/XPFH7Jfhmyitrwanbm2hmhRWMkXBj24XrweR0wDXxUn7G3xGsfiX4c1F/DUcFjZ6TNqF24lhQC0ZEiMioG5ObhCyjnLZxX0laftpeBPh/4Oh8N3Pxb0m9fTpfLkv7e4W8uZG+9uDRK6nrgMoIBGM9c+GePPjl8HNB1u1v8ASvEHjbxdexvLIgttRvU8nc4JhYSCNShKKdgynyj0Aq8NUUFN8knzPt5JdfQ1qwdRRi3G68yPw5+ztqfwM+CvjrSdZ1bwpdyw6LqCeYL3EMrSWQuEQZGSxDgY4y425HBrz/8AZa+It1458MDSLHwv4atri3ckyWGmhZpF2kkseTwB1qKx/as+F/w3sZNO0n4Q6glpOXMi3upFI5DINj5xuyGVcEHitz4f/tTweItUsdG8KfDbw5oFrdysjLZNLNM24Y3AIF3MOoHOcY71tmOPqVKd5QeiS6Lb5s5cqy2FCpJqSk227a21+4+j9Vn0m88VaXcXMepa7pi6vayyQX8bXMCIYmjeRt+NygMQVGcjBAyAR4x8TrDTtA0y/tRa6hqOk2usNNZIbNNy2bR7CrTkbiqNyEbhgVOVdMn1r4ux+MdF+KngG20jw/q3iG0vbZ4dY0+xSMO0iWsBjZjIRsAk39843elcJ+3V8Q/GXh6LTvCfwxfT9Nsb1XvtUvUmXzbh4Gci3Qvw0KhWZhz5hIHRTnyMvxlWpy0aNO6cW7t7Jb3svT7z57Pak3mUcLT5ZKWt1+NtX/w55Ra6Ff3unRz6a1xFAHSSNriUNPaLkHKgkMcdM4zxwehp2t6B4m0N7TUb+eScwTNJC7zCbO0A5ZckjOO/J5p/xt8Bavomh+GtX1u2trXRPGNoDdRabdF4tLvFZg4XBy0L7RIo/h3lQSFAPm+peA9e+EFtFqsd22oaFNKIAGkLGNn+ZSB0wQucjGRngHinUp060Er69L91ur9zixOVunenWS5t0dNptpZx/E2efUrKPVhJcCSW2819koI+VCVwwXdjIXGSCM9CPun9nj9gvx/8XobabxbeS+DPCcK74NN0yJIZ5gRkBEAxGCcZZ8scdCTmvj79k79ovw38DvjVqvi/xLon/CQQ21tL/ZVlFgytePLtDfMCoKJnBYcDnqa948W/t6fFv9pa0e3sbe68IaLavIY4tF1P7PczybcKLm6YHegycrEqZz64IueHjyp13ZK2nQ6sPlTqKPOubyR7lqP7A3hPSvGFnp+q6t40vlef5ZGuYxKmwEY3qikcMc4Oea9I07/gmx4U8W6nBY39/wCNLy306FbSykm1OaQWFuowsaEvgKFr4G8N6pB8G/D+lJZ+IdY0fxLqOrM+rrCks1tZwkv/AKQkgcmWRhtyCoPznrjJ+4fhT8Rvgz4l8LWEnivxX4gvLqGNUt0urvU0IOOZCU+63uMda3o4ig1q0vWx6n9l1v8Anzt/XQ+mtU+Auo+AvgvqNzJrsut2umx2trDJc2ywz/Z0eJVV9vysyquNwAyMZGQc/gT8X9Pl0n9prXpY2DGL+2Tn0ZbCR2H5MPzr97tU+N3gSD9mnVtH0zx5p2sTm1hjsraS+knuyqzxHYWdQ7kKCfmyfc1+Pfx4/Y61r/hc+vXdxrGiWsF5ZeK9XVwXYIkNlZwNGxxwxa6TpnG1s105TCn9bqOla1ovR31vI9XFOccNBVbq10r9kkeH+HdVuZvFXiqd5Iknm05YG8seUgVY7JRgDpgIB+frX0b4T8J3M+gtqCX0Rh+Zz8pIJ2+WeuP7pFaPhz9gzwMuneLYda+KGmWHibQNY1Sz1WCN7fy0is5I4MqJGDDKx78kdJRwcCvqr4V/sefB7Sfhmup6x8R7qXSnvdTit/Lv7VYvJgvIolOEjYvkyH5hhTngDAr36uD9pOlHond+mh3ZBjqVHD41zveVNxjo3q09+3qfnZ+2Y7ah4f8AhjeywQQzXuiySuI0CLuZoz0/GvP/AIS6KNQ8SQs6nZD+8b3Pb9a9U/aI8Oa78YvDXgKDQPDuszR6PYy25d4CBICy7Cvr8qirXwX/AGSPiLDbeYvhLVi8r8kx7FAHbLYFeTmdRWaizPKI8tnM/Sf/AIIlTx2/hvxIJ1Dxgsu0PsB+aE/lXsv7ZnxJaLR/EcUdlZLJbaPOIHlzKIz5L47DAzjp6V4l/wAEvfDOsfDBvEuka3atYamqtM0BZWK5WEg5Ukcg+tdp+2JdNPZ+IC4LCTR5Sc9/3Tbq0y6P/CZf1/NnPm0r5h935I4T4Q2Fx4s/Zb8a2qorp/wjdxyW27W+xTbSepxgE8elee/tm/BOTXL7QLS+8QaZpLXWnmCMzKSFli0SyBDFivBOcY55HrUNh+1v4Q/ZZ/Z0uR43j1mfTfF1sukxrpkIlnkLW0oZckjZ8jkhs9QOteN/EX9vz4ffFG+N9pXwI8ceMrltOj08vqt/N5E9vFHFHl0iR8kiCMs3Uletc3DE6Ucsimrt3/NnqZjicRTxTVKVuv4I+VPEusIdfhEKvcFUxuRCQeTz7Zr6E/Z18MXd7oax2lje3t3djf5UFq07knAA2qCTXP8AxF/4KXfEH4ca5FpumfCz4W+BJQm6MNor31woBK/fklKZBUgjZkEEEAgiq/h3/gop+0D8Tr6307/hZOs6RaXUgRoNGgh06MLnniBFPA9+1cOOwNJ0/fm1byOnC4qs58qifrD4S07ULHwL4au7y++G3hbTl8MaZZ/2lruri2vlaOJRKGhKAr8o8sEvnGTgcCvF/j18Lv2a/FHxb1LxV48/aa0I6vr13Pe3sWgWn9oGN3kLkAR56FsD2WvnX9pD4EaV8S9fvvEN9cXsniDUPDehRLcy3UjNGy2VhHuC7gCzKr5JzkyMTXhHx28MWOk/GW+s9OhS3so1R440Hyqr5kUfgGAH0r2MdCpDA03WtKNlZa9V/kebQwi+sSqx0bbV/mfffhT4zfsd6FeWWi+HdQ+NHjvxHMRBYXC2Vvp+nwzkgRu28KxjDYLYycA8HpWV8SP+ClP7QFt4iuvBXw/l+GvhzSdAu7XR1vz4SNxqc6Zt41meaRsSvunYnaAMJwfmFfNX7MfgdLLxNpt+67WS7hRTt4J8xSee2B/Ovsb4leEEvvDXgS8S/wBM043dqJAJJwZbmeExXBQL1yVQYri4ZlSrYitG3LGMemmt+oZ0nRpRa1bfX0Pgu6/4KWftE/GXxTLp1z8Udet4ndlddLih09WUNj/lkoYA+m7vX09+z/8ADwftFaVp/hPX/GnxJe703S/7VuYIPEt7bWt7HJcvGZJhG4MkrPxlmPyoBXyP+z/8FfE8ficXDeEvETtgkv8A2dMSzbv93p3r9A/2MPDOlfCe6vvFPiaHUfDtydFj0uW61KRIbNI47hpfKWI4ZZcsWZjxtCgd686dSM8W4zdlZm9dzjhY+z1d0fJFr8K9L+Hv7eHhWTTbaS2tdP0USkPu3mV4LxS7FiTuKlRknJxXwl8QZhJe9vndmPHqTX6RfEXxZ8PvE3x6Op6B400a/wBb/stbWPTrAtcqDDBJ5jtKMquRuOCfT1r80/GjGTUI1zjCg/iRRw/CcafLUd2ra66/fqaZrLmpqVrXP2W/4NMPBCxfD340+JHUKuoa7o+l7scYtre5mIz/ANvgrhdF14eJF1fU7xGgl1nWL/UPnBBInu5ZVyDyPlYV9Bf8G03ge40P/gmP4k1C2jU3fifxVqjQ+YdqSPHbQW6ZPZcjr7Gvpix/Zu1D9oLwLpGmfHTwdpk/iXS7KG1/4SvwtqkcV5MUj2nzEcYkG4lsMDyO3Sv0XKJU4qTlKz0/X+v8z8rzyVbnioQbWt2um1tPPX0PzZ1KxYsWjIZD07giq9rps08gSJSznJ2gZPAz+lfUnx5/4JeeOPhzr8Y8DTJ490W5UurqI7K6tz/cljkcDPP3kYg46CvPX/Yi+LFjlp/APiGJx3j8qTHuCjnNezHE0m/iR5saVS1+V/ceNx6bISSCwY8Vr6BZOdQRJQ3PfGe1d9N+y54/0zP2jwR4rjweSNMlYf8AjoNI3wx8R6TbyrdeGfEUTFCqk6XOp3EYzylbKrTa+JfeZyhNPZn1V8TYx4F/4JzeG4mwnlaZYyP7M7eex/Mk1+Pr6nGFVuoJH4civ2F/4KK7fBn7Dtra4KCJ7KzCg4I2Wc5x/wCQ6/GUBjApGOAD0+tfm+NlzYhs/UMnjy4RL+tkaD66kNxEhAIY/wBK9X8P+OY/BX7IOpa8oDzz+MrexVCv8P2GZycg54IHHv7CvELq3LXkT7juXOAfpXZ/EW+OmfsP6NDjJvvG91NgjPEdjCv/ALOahzcY3RpiY81o+Z8w/wDC6vixouueK/Bt18T/ABDGNJeeO4U3LObtoZGj+VmBdRlAeCOD9a7H4ffsWaZqdj4K8S3N7qmsQeObS4vLt5EjlCziJ2jUhvmIaVSpbrzntVjxd+zvrmvftYXOoabZJqTeNnuWtbRFbzoZBZ29zIX3YHIkbjJr6L+CPw88R237L3hCG50ee3vdCvbmzaM4Z4y0zyoNqnONjjnoBSrRlChH2a+SDAKFXEONTdp/etv8j41+IvgzTdE+M2pWWi6ZaaTZXYUQWpd5UijZEyu58sSCG5PPJrp/2gvAGk6J+xp8J/EmjeHF0nUTqWoWWqatAEX+0nZIJIUf5t5aMJOASoADEAnmvRPjx8APCtl+0JptjqfjmKOS7tib+CGNPP06Y3IiMH3uojkWVcjJUdO9dpeR/C63/Y6vNC8U6tea9ovh/wAXy3r22lkf2mfOt51RYoi/Do0i5BIUFTkYyK64ySoxb3tqefmFaP1icqV+W7srHgf7Jf7L9/8AHXXfDl9rWkR6h4SuLopLb3V3d2sutiLzEkjtmtYpp2kjZ0YlU2/IQT1Ffpxqn7G/wI0/9nKbxP8ACHwlp3hK40to5oNbvbi5h1G2uopljwrTsWkBfg71UknBGK+dvh/4F8F/EX4B6fpei+AviZ4d+GOmXCrZ6vquqy2b3l5MwkdUVdkkgErNll+T5SRXVePPi4fgf8GdN8Cu3ivWbPTLuVrfUr/bcRxeYryKhnkkLP5ckrAM2OEQDIWvjM0zST56DT5rPT56a97bn53meNx9eu/q3OnB6pJ2S7tptX7pnVXXjW107xbLe3NtdR69f2/2GExsrj7ZIdoMe0YAOcDA4AFeNav4dn8L/Ei0v9QtJf7Emt57RC6RKsFxLaKYggfB4d3BI5HPGTg5Pibxmz+Fm1yxntbPWNMVbtdr8El1US/LwHRzk47MD6V4r8aP2hbnVPiRpfiHV9T1YWXhOVLq2SNy91Pcb1aIZY/eJUyMT/dA9KfB2Kq08NXp1Fecvd9FuretzXJI1IVY3+NNWb2SXT5t3PWvi7r1h8OPA3g3TPFGjzXZgtWUWsO1priIo8fnNC5zGpIXbvwxOWrx7w14p0nxb4i1/wADwrqMPh3Xbdzobaps+0wzoodY2KErkkNjB/g9XIrB1/4+N8QfHWkeIofD97Ognk8201S5eQ6ttjJwXPRecfL0xXovwE/aD0f4vftS+FLfU/BXgrwnYXKy2iHT7ZpJtyxTGJ2kY544X0JAIGa9TE4VUsNUqK7avL5737fcfdRwNTF4jlxNS93vq38tkvkjD+BXwhsfEnjFrTXEkaa3sm1dLOL5USMyosayN13OG3YByFUdN1e8alMkOnIlnDCiKvlokahVj9MAdBXlnwe+LOpat+034q8PLM0Oh20dy0FuduMB0KktjOQM16dcavHBrc8Kop2oGXvk9a8LF1ajknN7pP7z7rKMFTo0uSOru7vucNc6WLvVVluYdzxnKAk/Pnp+teo+AdBFvElxMQ8rLlV7An+lc4nhmYyrcEKYw+T/ALPrXrHw80aJ7XcEV2VeGzkjnrXl4nE6WPcpUFc2PBhlhnt12bXXDEDPOGHH4gV5v48/Zq+GF94wvtf8c/EQ6bbal9tadH1iCBbX7XbC3ljAbLchB2yGIPbj6A8C+F1Gv2nmqCWkGeBk/NjH6V8k/Bn/AIJXeF/23/jF48F34+vLC80vVrm7v9PsrcSG3ga9aPcHcBdwJ+569DjmvS4WlVqVqkaUuXRX0v1/A8LiN06cISqRvuXNU8dfsWfDXUrt77V7jxlf30jtcsj3t+srMUZmbaFj5MadPT610UH/AAV3+Dnhi1TTvC3hfU57GR3HkG2t7JDkhiWJ8x+WAOfVaf8AtW/8ESPhL+yr8FPEXiI6h4u8RX2jadqN7Csmopbo8ltEjBHCx/dZtwyOfmX0wfTfhL/wSk+EXhvxBaaPpGg3UdxPpGkaje6jqN4by7t5J7hgyRggRqTH567guA0aNgkYr7inl9Sclz1JO3d/5I+SjmqpxapxST3t/wAOfLHjf/gtD4xtzLa+H/BHh3T4ElaOC6vZpbliA3YLsXpjivMtQ/4KQfGvxUrwReL10K1nkLmLSdPt7c5PX94UaT2+/Uv/AAUn8CaP8Kv2k9W8J6Dc6hNo+hXBWCO6m81kLQQMxzgAsZWmGcZwAOgFeOeFNON/qUEC9ZXCn1HrWNXCU6d21sduGrTqtK+jP1v/AOCLmtar4j8J61f65qmo6vqt7JJNPdXk7TzPuSHGWYk4CqOOley/tbX/ANpt9fUnA/smZffBjevDf+COF6sdj4ghhY7VJB5wV/dpx9OD+VeyftVz7l18MVBOlOCfrG1dGAlfL2/N/mYZnG2OS9PyPl3xQLq4+DGhSWr6fDLFe2YEt1axXJiWWKSA7PMVgpJkGTjOBXP+I/HMlzbeI7PVPGd2sd9psUnkW8whiDyNNGmI4gFGI484Ax36811C+CPDHxF+C2lSeLdduNA0jR7rTL2TYQr3aq5Z0B55CKzDAJytdH4Z+HXwm8Ma1c2nh74ca741jbT5o/tN1CWijmhl8qNMylRjErH7vIGecVPCWX0amXQq1qrSu9F6vr/wD0M4xdWGJcKVK+2r2/r5nwr+2mNMl8f+HU0u3MdsbWaeObzC/nxTSLKhwfukO02c8kk1sfs0eGPNee+ZRsgGxGJIwxx3Ht/Ovsz9r/8AY/1D9o/4a6BZ2uj6D4FTS57a/ubq5McS2YS3uIzbh1ABTbNGWJwN0QwO9eL+GPC/wn/Z30dbDWvi/perXUcmWtfDdi2o3EjZHG8MIweMcmuTPMHo44d3XmzpwOMbqc9VavtqfZFx+zv4e8afBKLxE9z4i1DWTpGnSPZaZHuMHkxQwKhwpzuPlk9/m9Aa8/8Aij/wSi8Y/FD45eJ/EOirZaJ4Xa4xYLeyMptraNQimRm4zhc8scVz/wC0N+2X8bPhP4L8MaD8PPFXhzwr4UvY9PtLOWTQjPqriaNHdppXZogwcsFCRkABATkE18m6Lr/xD/aO+JmnL8V/iR4g8W2jymZtK1XWnuYSpHUWit5MYBIP3FxkdeBXXiJ/WMLSo1NLJfOysY0qddYr2ULtyenZXZ9oWPw18A/BOSy0Wf4ueDta8VpcxJaaPozPfSXMpkTIZ48pGAMnLHAxXSaf8VPH4XTbHwx8L/h9pcdk0EK63rt1LezXTOiKZhBEBtDA52+YCO9fFH7FvgS10r4mte28cKxW2pCOAhQpH71eQB2A6/UV+plv4ZtND+C+l6kWhSb+zbS5UgZkYmCEIB/tbgTXy1K9Cdb6qtl3svmdeNVowVXV3PzI8ZftzfGj4seML7RpvGKaXY2d1JZCLw9YRaZDIqOU3bkBlO7GfmkPWvfvg1+zjpPxSv8Aw7PrttJ4hN34fa2lt7+d5UdzdbTIdxI3kKfm9z1r51+DP7P3jaLUXvr3wlrcZuJnuHdoOpZ89/rmvqfR/jRoX7Pfwn0ufxF4k0PwvfmzaKBL+RWnDJdM7AQBgzcHHHGa7srxNOOMlKr0i/PXQwzJTeFhGhvzL9Txj45fDrTfhz+214ji0jTtO0iy0fQooIrezIMMW6xDt2HzEyHPFfn54oulOrnJ4VVGf+AivvDVP2h/BHxu+KOqrocGp3+tavZzNda7dKtpbKFh2ACPOcbQBnAAAzzXE3n/AATQ8IeLvg/caxo/xGvbrxvHbNImlQ21vc2F7IGwqRzq6silecspwexrfCYhe1nKel3pcnF0pzoQsr97H1b/AMEj/wDgrr8Av2Wf2LfDHgDxdq3iDQfEunXd7cX00Ed2IZGmuXdGUx7kP7vywcjIINfZ3hn/AILH/APxQUGlfG3SUd+kOrW8eR7ZCxMPxzX4Xj/gnp4y00Zn0y4mI/usCD9MVJ4U/Yu8Tat4ptNNTSFsjO2DcXqmOFMDPLYOOnFevDERfwy/E+crYCSvJp/cf0Q+C/24vAvinQ5JYfiH4Fu71JCFS3kfyWjwCGLbyVY/Nxgjgc8nG94R+PGk3t1MYdZ8JMlzIZWkOt3Mi5Y7iQphO0Ak8DgAYFfiToH7I/jOxcQR22nTwyYWUW08bsw+m4c/WvWo/wBmyfSvDYSdfFFrKseCPsPmDOP9hq6kpnk1HBOyP1y1D4y3S3txBYWmi6hHF/q7ldaEUU/ygggNHvAySOVGMd6Wz+Ies3kbNMnhq1Yn5V/taSXI9eIRX4BfHn4a/ETRdNubbw5q+uRRykvuW3nt5oyP4lcHcpHsa+afGHjr41fDuJ5L3xz4+tUTqT4gvEz9AX5ok5Lc0p0Yz2aP3s/4Kz/EG6m/Z7sNOmbTHS5v5pz9jmeRgY7SZOdygAfvj+VflEkJ8hgOTge3evP/ANir4y+NfiHa+Pj4m8V+J9dsbDRBJDFqepT3ccTs5yyiRiFbC4yOccV2aeIYzB8h37iAeOBgV5jTnWdvI+iw69jho8z7l6axYzAgZABINe3/AA7/AGO/HX7Vv7O2iWHhXRJ9Tg0zV767lcSKiBmEUeMnqQEHQcAj1rwO88WR2qSzSOEjiRmYk4CqOST+Ga+nP2Uvjp8Zfih+zbp/g/4BfFvwt8PINL1K41TV7p9St9H1K+mkO0RG4upYEeGOPym8tHY7pclQADXo4bDqV4zXQ5MVX2cX1PmqWy8BeHPjPpnjjV/jnY6Z4i010WSfS7mCSVv3QjkYKpc4ZMgqFGfwq7L+2D8GfhjNqMGm+LfG3imKa6kvPNzNvZ2wOC2zaMAAAdBxXxv8Q/hjZfDz4i3/AIemXz2sp2i+0glS7AZztBx1wK+hvhv+zv4Z0WfRJ77RbS4kaENLHKxaKZxGZNhI55Klc+9eLKjLkSqVZNeVl+h1yxsaUuenBJ/eTeIf+Cgvw3vLmG5t/h1Jq89uS8MupTxRSZIxk8OxOFA5zgYr0f8AYb/ar1/9oH9oHSrCLwd4a0Pwba3L6hrt3bwyTG3jSN5FSSU7EVpGUAbh83PvXjX7b3hTw1Hb+Irnwzo8GkWAvLG+htViIksoponRomc53hZFwCCOAM8mu2/4JKfDPTvHngP4oLrk97FpNy9jYxC1jaSV5GiuDOAB8ozG0Yy3qMA4NNZdTqwTjd37t6foefnuY1aGHm+ZRTS1t3trprfU+rvHOval+0F46uNc1/xmI9CUm207Q9Bvk8jS1UHMlzOCXeduScCNBgABgBXzN8f/AALaeFzqEset6Zd6bqDD7PDf3e66ukHVtqvlwCD82MdBXo/xD/ap+HHh3wynwZ8CeF7iTRtIT7PcXVvDHDFZyxAzSkXLSBXfbuLbld2bIGTgD5Q8ZfESLUPHt7pulW82nRTbpVmlgbz7qNSUBJk5AyrcLwCCO1ZYjLsPCfLGN7Lfb/gs+GyXLsfVrQs2odE9Pwvpc9a+HfxU0DTdMt0spNGhv1thay5t2guREXcNHFuIQ8EEMBu5AyQBWF8d9E0WHwjIqMl5FduXRrtQqGYYCzgjnhNxIPTn8MxvgzYS/D9Ncj1M6dJb273Nw1wxMSqjHJGOnToQcmp18KHxNdw311bS311qGntaxS4YxFJEKOqgHGHDHnr82feowM6fwwPezbL54TMYYuqrJrVLVN2tpr8xPih8H7n/AIQXXNVYpBZ+GPGlzoa6VbjdZWKPbx3BMZIDbS2Rg9lzjk1B4h8R2/hX/go94cu7e0t7Wwgm0cwRQKEj8t7CHlQOOSx6V60nju81/wCB3jrStV0bQ9PHiS+tdRmkjnZb24vYioaUw5YHMYKnaFAABxgGvHPFOi+EtV8Z+CNf1n4g2sesWEOn6dFodrZSSXVsYGESiVwu0ZAU844YcnFd1empN67Rd/nb/I+iwFZTgpx6tas63wlZxW37aviyGJPs63enTyqvXaNqcfpXoMunOvia3lVj+8G3Hc4NZtnbaR4f/bS/syawvJde1LR52S784CCKIRt8pTGSx2nk+1dvcaIFvGJTd5L7VOOnNfH5hL30/wC6j7fK0vZ/Nl7RLhJ7ZrXDb0IJJHUV6r8OtPWwijVlG1uuTzj0riLDRook81YyDjr17c16N4WRV0m2cghgOv8AKvnMTK57sD0TQG8vWISwQKXUZzypJxx71m/8Eh/hxFb658WdckmLPqeu39t5flANEgvT/GDkglc4I4zU3hy6Q31uJML5bqTnqRmvQ/2Ap9H8J6P4lkjNrYRyutzdM0gUNM8rNI5yeCTg/jXvcHYr2WJnG9uZJfJXPluK6LnRjZXszmf+CwlysH7Nni3T7dnN/q+galZ2ke3h5LnUNKthz2O+dQB33HpjnqfB98s3xz8cwWjZj08aRYRDpkwx37qPr/pER/GuT/b98RaB8VNc8M29nqM9/Hpmt2M+pQWllLMfscGpwX8xDBdpYvZWyAEjhicgCvO/C37ZHhjwCfEOqatK+mX+s65c6vIs88Ra3j8pYIV2xF2yI0QkY4K1+kUMfhlP407dtfyPh/7OxMoq0Hbz0Pzz/wCCm/ge00z9srxE+heIbHxhDrG7VZ7nT1UxW001zcZtsozBjHGsYLEg/NjAxXF/BL4JeLfEesCSw8N6xfsq/IttaPKSTx2FfTPiP9tX9n/4AWthZeE/h/qPiy9ggxDdXUXkQkKxXky5c/MD/BXF+Kf+CvHxN8QxtaeFNL8M+CrAkqht7QXU6r9ZPkH/AHxXn4zFSrylKMbJ99D2sHQVFRV7tdj7J/4JUeC9Z+HWo+ItM17TL3Sr1lEzQ3MeyQKyLg498V6r+1IyTJrgLoZP7OYHHJG5WCk+g4P5GvB/+CSXxI8Q/EGTXtU8Ua1fa1rGouW+0XLDcECqFRQAAqjnAAA5r3D9qCVXi1fGBvs3Vsd8RORW+Ai1l7T7v8zHMr/XU32X5Hy74n/aM1L9mz4B6br2m+FdN8VyzRwQNHfytHBY/IzCZiqsSMjbgYyWHIrxr47ft5ftDz6xb2moazongrTb6ATwt4es1IbKhvL8yUvJuCsCeg5FdZ+0W0Q/ZSsZ5QGkiij8pSTtJ+zyE5+gGfwryv4veAfEvjb4mxWGh6Jq+vODdSxxWdvJO64SBSBgEBVwBx0zXlcNU608BzQekZNNd029vme5nkKVOUJz3kn+Fv0Z478RvEWufFb7RqPiDXdf1+SytoJhJqd28wZ5ZduQjHC8egFdP8AfBQ1jxVZHYDHAVlkHA4Ug9+Paum+L/wCxv8Rfgl8ILvXvF+nW+kLqdtpJtLD7Qkl5skeU4eNeUIwMg85BHUGum/ZN+H2pz6PdXjaVqQeQiFP9FcnbkEnkYx/hTzyVSnFxtZmWUODUWnfT9WfUPxw/Z88ZfFvwz4Ku9JnsNN0u3ktFjlu5ti3DC1kl3AAE4Xyn7dq5f9nb9j/wRoXinSduqa545vVtZriez0OyJt1cSwfumkQFV5ZxlnXO0+hruviT+2b8HvhH4Y0LRtZ8F+K/iN4z8NQWl1NY2sDix02RrdDGWlkKxDMU0ZITf/rMNg5FeNfFP/grv8SPE1n/AGV4EsdD+G2hN8ix6dapNeqAdu0ysCi8DrGoPvXqUswjDCRiqd9Fq9tkZTlJ49Voys4vZabHr3gT9kbxJ8DdKu9V16DRfDlvd6nNdWNjPqMYuGWSbMUKJnLuqlRgZ6GnfGX/AILL2Phux0jwB4H+H9/qus2UUFh/aGro9tafaEjRGZDtJZdyjBC88YPevnP9n3+1vG3xOh8T+IdS1LW76zUyC5vrl55Nx92JxwD06V2f7Sk0/g/9o+5sNK0rUdY1rVPD2hiysrW2Zl4eKaZ5XxtiRY8tuY8nA9ceBlGEhXr1lq7JN+fvJfqVmuJlShTvu21+Df6HjXiz9tj4rftK30Meq6yuh2F8ok+w6MrW0MS5K43lmkPQ5JaqPxC0TShd6yscdu3iCyvPD9pZ5TfPIpciRi2Mjgr9cd6p/B/wldeHtfsLS8sriSRtNtrzzIUM0RWeFZ4xuUEZ2SrkdQ2QeRX114VTT9F8O6bINF8NTXd2sV1NP9kSS8MsUjeU8jMNyuuBgA9MHGaKlanQxL0sl29V+h2U8PKvSjCL/qx6V/wTV/4IA/Ej4maDa+KPiKf+ED8L+I7H93DxNq13a3EW4MqAFIMoeDISQSMp2r670X/g3X/Zl0bwrDpTfDC61ZrWACO+vNXuW1DGXILOjoP4RwFGC/4V8h6L+2F8RfBd75um+OvHelqCAq2msTeRGAMALE5ZFGABgLjFei+F/wDgrP8AGjw0kbP8RdV1KAL9zUtKsLsZ9yIUb9a6KOYYeN2rq55eMybMaltU0tknY9c1/wD4N0/g5aTONDu/i74ThZyUXTPFV4yRrvj6B2ccK3A6E7uy1zF1/wAECDol1Kvhv9oH4x6XGzARx6mtjqAUlpAAS0Ck8xnp/eHvV7wt/wAFwvH9qqLeyeBdTY9TNoktsx59Yp/T0Wu+0H/gtdfXMkTX/gnwdekksWtdYurRtxGCQJYWH611LG4aW9vmjzJZfmVPZP7zyV/+COXxg0+2caZ8cdF1Rnc+THqfhWMs0ZCld7JIoD4OSBkAA8nBFcrqP/BL/wDaR0Rmax1P4ZaxtkCNtjurJwNpJPDMARjkdRwSBX1xov8AwVu8G65aeRqXgLV7ZTGiH7BrdnMQqtwF3NGfr3I4PpXSWn/BUL4SpYyQjTfG+neXDI0cMWlx3SgsE4Hku/OUHBGMk9apPCvWNvkYznmMfiu/VX/Q+Ade/Yu/ab0BmSbwLoeqsMn/AEDxAylgDjIDr68V4D8df2aPHuYrnxr8CNbvUb5op01eGYOM4ym5xn8u9fsZpv8AwUa+A95bvJe+KtW0i5vBvL6n4X1O1Tcy8AkwbQB6ZHArC+J3/BQP9n2z8H3mqaf8VPBOui1IH2CykF1fyZIQLHAFMjPt4wqE4GFXNbQhTb3f3swli8St4K/+FH4w6H8JLTw94Z12zuPh9428A2mtW8VjdHUYzC14rOVH2eTkEoWOSOm6rQ+CsUNtBCNZ1F4I1ARpo4JJgMccqFzx6/nXWf8ABRf9v/xH8fv2jNHgeztfD3hTSbZY9L0d3Q6hH++RjPdIhIhL4BWMkuACWwTtXz9vjVpGnwRvd3Ie4kAMdvEuZZD2xzgD3OBXnValalVfsG7P5n0+Eo0q+GUsTFXXTsN8Y/s2R+MtEvNMbxVdwQ3sLQyCSwVd6spBGVf04/GsPwr8Ln+H3jK4m/4SPwrJc/Z/L/s2eZIIrcMkC+aICcB2WCPL9TUPij4kar4kaRQy6bbAcRwsdzc9XkPJ+gwPrXP/ALQvge/TxT4V8QXiRNaXvhqGzikJDTXEqOZJGcdeBLGoJ6jaO1erhKuMcZTc7WXZeS/U8zFYfAxkoKG/mzk/jv8As4X3i39oya8u9d0Lw/petkXcF3e3Cjc0YiSVduRhvmyMnnaa+jvAXhzwfpenb9d8WWlzJo93BAsVmFmWdeIzLkE/IwG7HUbzknHPzf8AEn4wfB/T/GdwfEumap4h1nTWaF7fym2RuGyADkLjJP1yKt6N+2Pd3tqkHgH4Nr5aIuJZiW4zgNhUzjPffxXmqtKUYqNNvTd2S/FmlfBxu+eokr7atntn7WQ8Faj4em0nw74Vv/HOpXSRXEt+iuimGK7RvsnAA3csQcfdc89q5T9iy78e/BvQNV0aTwZpWlaVc2TvLJLMq3N/csBHGzkHKiNC3IU5Ix714x4u/ai+Mt8WguLux8OJKAPLt7cM8Sk4+8xYg1wmv+IfFfiPTLldY8V61qIeJ5PKM7LGWXg/KDjpW0HiHHl0X4/5CxGGw0rRqpytbR6betz3Tx18FpbLR7q31b4n6B4U0e6uBf6hDp7sJJ51h8pmwCMLsyu3nPJPXA5Lxd8SfhJD4zvNcu9e8V+NddnXYZbe3WCADJbCg7VC5JOB3JPevHpNTNxoF1bR2zB7iSTGV2jDDGf1rI8FeHwdRcTgHyjt9sih0JtfvJt+mhdBRjJKlBJ/efVGlfEzUrj4P3eseG9Khhu4reT+z7S/jS6QnzYx86t8hyHJwcgGt/Qtb8X/ABR+At7rGprpuleLvDNy1tfvbouy8YqDDKVjyqL5YaMbR96PpjFcP4Eu3tPh7PCp3IlrMFUkKCd8Bzk9OBXpPwTmv7H40rpq2Nxcaf4itprHVfK3SRQEGSWGUkgDGPlyf75xXm08M3TlKlpKMrr06r5q505vKPNCNePNCSs/V7P7zzf4Zaw2peMPAkuqWsjSWN1quoahOzbpbuV7KbauOiooUADP9498VJ4k+Guk3vwe8U+KG020bV7fVNIeO6K5mhMmoCN8HqMqAuB2r0yz/Zdv7b4s2usy69pNlpdpfSQRadNKRdXAmRrfZHGe484NnJyFP4Y2q+FJdX/Z/wDiHYaYbu71IXNnKluseI28q/hkDA8ZO0vn0A967a7ipKUNnZ/ez5+FCVP2UKeyk7pf4X+tjpfiFox0r/gpV4Yi3BhPpN1CvQ/8spT2/GvVfFNmmlxTwuqh3cNu9815jq+gXOtft8+C9bnvYVMMVwjLIxDzFreUYUegP4V7x8Q/DiTSsQoMhjUgDqTXyOaytOFv5V+bP0DJ4tQd+/8AkU9MWKXQFbOCVHeuo8POF0OEhlVo2wQa4jTrgLoCwqWDE8ntjPSt3w1cSy6b5ZGQoUAevPWvArI9+KPQ9DuW+1wOVEgEinA5zg5wPevJPEOv/HqQtH4Y8O+C/DujFnjsdUvXN5dXihh+8MWQkfGSAQxyvTmvS/Cs4UhXJYAgj6+tej654O1XVfgl4XuNLv7Cxt4f3srSW5machiFTqNqE53Ec4PFe9wrh6dWtU51e0U/xPDzyo4cmqV3u/Ty1Pk7V/2SvHHxM8A33iD4hfFnxRrax2Ut4ulabM1jYNtQMoaOIIGX504KnI3DPANeaaZ8G7eD9mnQhp9rZQXOpfapZ5WUI8+ySdASQMtgAdenFfoDffBq6tP2c9ZF3qs13LFo93GkGn2wthMRBMoGSXds+WgAyOQK+T/ihDefAn4HfDe017T721u72w1eE2pjzKsi3AJBH8PEy8mv1Ojg8PDCSnyqL0PzvH4/ETxlOlCSa1bstPvtdn5/fG/wgPDes6UryLIZIrjOBgArdOtZ/hqyFzcwxLgtIwUfjXonxM8Eaz8VNXsDDYXMclt56oiRmQt5kzSc/nj8K674RfsL+P8AVtTguk0mQQxnIDqVYnoPp+NfOYjF0lGzkrn0OCpNSTkj64/4JOW4sNY1G3VFWNIWweMDCKP16/hXvH7RMxaTU1YggxOoz0OYmGK8m/YF+HWt/Cv4p6vpGuWzWV/HDvkiJyVUpkE+mRj869P/AGjVJu7pAMsyGQjPTCkV6OXK+XP1f5nHmsv9uTXZfkeD/Dfwj/wsP4X2GkxeFbXxfK1hHKtncyrDFA4X5ZGZuNvJU46hiOeh+kfFkNj8KPEOn+IdR8eab4S0Ww0VNOls7G2giDuwieXM75+YvED8oB4r4d+Mvxh8S/Br9mPT9T8LagulX919ks3nEKyuImR2YKG4Byq/Ng/Tmvke/wBR1X4oeLNK1TxRqupa1eS3LBpr+6efCgPlVDHavIxhQK8bh51/qijTlZcz233PUzetTVRRnG7t187bdnp0R99fHr/goz8EfC3ia6utE0XUfHPiWZIIZLqc+csohEhTdcSkgKGlfiNT949K8N8Tf8FBPib8ZNWi0vS7218G6RfOsRg0mILMEJw2ZW5HHUrtr5j1iK3j8cXMEQAWLaqgcBeOn517F8A/DKXOpzXTqjrbx5TIyNx6fjwaM0m4OUpu8uprldCHIowVktkfSvif4J2PjzwB8SfFLyX7Xvh7T4zb20ChhdsLDRCiv3OCp9/mr5KtPBWvJrcdvNot/bhk8xVkiKkqZHAxn3BH4V+oPwB+Guqv8GtSvY20nwxa69BNG2s3cvmTTZt7BI54oRwzIYJI8MV5QHkV0PhbQNH8H6LbWujWdzrM9ugRta1hI0kmySxPC5IyTgDAHrXZWrc2DhTi7ysvkrfmefTUliJStpd/mfIPwb+HmpaH4AkvG068jWOCSeVjCwVQIzwTjA4FeyfErwd4T8VeP4fGNxrGvavfz6bZQXdhY3AtNPKwQosaTycH5ecgN1r0b40rc+PvBtzpUer3Cz3KeWWjBjgjU8MNqn5gR2J5rkdH+GtsBAt68mqy26qsYmUCGPHAKxj5Rj1wT71xZXhcRQc3GVube33nZilTr8vtI35dvyPPrE3Ft4Zj0Pwjpttpmi2cQhtoLDdb2cajoGuGBkkHrtBz60eAPg9rdjoMEGo3Nrc3cZbfLAjbCCxI5b5iQCASeuK9003wmhVTIqnHQAcD2xW3ZeHYwAAmMc8DFejHLINe8rlwxMoO6dj5u+MWl3Hwb+G2peJZg15b6bE80kC/KzhY3fAJ4z8v6189aH/wUG8FaoB9u03XtPdhgnyEkX80fP6V9gf8FAdJ+wfsm+KGVQA1pOMHg/8AHrPX5CwWRKYAJrmlldFzcbW2HXzavTUZRad/I+3rH9qz4ca/G23Xkt5CpKrdRNHzjpkivSfH2s/Dc+JIofAnjjTtf0+aBH8wXASTzCW+Tacc7dpIA4ZiMnGa/NuWwzjA6j0q94I0dbrx3ocZVSZNRtVHHrMgqJ5RBJ2k/wCvuMo57Uck5RX5f5n6HQ2t7GBJbTyMgPUEsKtReJNXtEO2cAj+8gP8xXxD+0Frt/4E+MOrwadqWo2Ri8kgwXLx9YkbopHrXMaf+1l498OyBYPFepuq/wANyyzr/wCPg1yxyuo4qUZI7p5zSjJxnB6en/AP0QtPi/4j09VR727kihOIwkroIyfTB4ry/wDbv/aa8feIvhfptnpXiTV7a4lujHLIJ8zeV5ZG1ZSN6jtw3r05r5m0P9vvxzZbRcf2HqKjr51psZvxRhXaeKv2hJfiFNZw3un2VoLJyxe3kLCTKDjB6Y5rbDYKtTqJy29TkxmPwtWi1Be96HlPwq0e906/1CW+Ehnl/eea7l3cgE7i2ck/Xmu70D5NUilJLtuzuJyTXS3t3aeIdFN3boAYB5TMFA5POOPasHR0VNQQjGAM4H1r1lboeOk+VPudreXoDMMcZII6+navsPR/2APCPxE+FOh/Eb4ofEtPAPha8t7bSdKeWB7tGuVtwZI0iHQsqB3YdMID94V8YaofnJHICsf1rvP2y/jBrnjHxpofgvUL64m8P/D/AESytdKtFJKW5uLeO7mfA43NJO2T1wFHYY6aOIjRTbV/I5MRQlVkop2PIv2t/AvhS0+HUV7brp1t4mn8RyrcBWAubqCWDIbb1Kq64z0Br1n/AIJ9fHC18aeGvD2k3lva2d34Pt1s7iXgm9iLyIHPA2mMFBznOSeM15j8ffCHhTUb2W+8QahOupxW2px2C24LhrqGdJbaKRVBbY4Mq54A3A54r1D4F/FHQ7a21yDwt8K73RdE1LURfW1zcrHDtjKxt5MjOxcosqN3YFSvHWvMw3KsMnNnZi4SliGoLqU/2zP2ddWuvi9La+HtPutUudXnVreC3QFj5iFwB0AAZSOvb6V5pB+xv4ulisbgTaKbC/t7O4N014I47f7bC8sUbhvn3Dy3BO3AYYzXvfxk+Nd34y0s2a6/Hot4qwL5+mKZb1PJO5CGAG1gxY5B6HHOBXj1n8JdDtrKWRrDXNY8wq0kurag0MMjLnBaOM5b7x6+p9ayhjKcI2bud2IoV68lNpLRJ/JWPnPSZpL+QRwWkszZwMc5OenFdh4X+EfiC5lkujpVxbwScmSXEEY+hbAr3Pw/4Uurtki0iCO1Bwn2fRrALjn+KTBb8zXZ6P8AsmeJvF03mta/Y1fAV9RuWnlHHXaM4+nFS8XOekYmlPCKGrep5Z4NA0HRoFW4tzIJJow5+eMSCNWwTjBHy5P413vxa+M1v8Q4bdV1bxBHKZPMmXTdltHc5jRdnmFfug7/AFOGHpmvYvA//BPuGfSrS21jULu8W2vPti7EECZKbCvc7e/rXtPgn9lXw74UkVodKtA6/wAezzJOv958kfhWmGjUgnZ2uLFU6dZr2ivY8Qs9MuvGGoeAfFum2SQ6lqc8drqQuI1eWNUcFwrMQASUD57kcY6Hm/Cn7Ldz8UvHvieye+u7a30m+VJIE3MpZ13ZwCF6Dqa+s/iL8OhbeDJGs829xast1AxOAssZ3j8wCK89/Yy1gXnxm+I2nXs0ZluktdcDFgNsbM0bA+m3KDHbNc1Kny1PZy26GLklK6MH4afDO11/45axeXtvFJdeH9MjurVwdphJMyMcA45wOvStr4hSB0MgJBUckdPpW38JpreX9o/x3axMzqfD0xyQACUuR09RiTrXI+NNTC2xVjuJBIAr5vNqd/Ztdn+Z9BlNS6l6mLaOoldGUhWXd9DW74ZnCWByR125HGa5iG+DXiktlHU10OmwmGzJBIRyD16e9eFWg0e9CaO38P3YsxFkAbiPw5r1Xx/44tfAP7LPhzU9QmmtbGK5EO2KCSea4/fN8iJGpZmPoBXjVhI4ghQEEnB6c9elZPxW/wCCofgH9nzw1b+EtVOra94j0gM39labZ+fLCZHMibmcrHHlWVupOCODXscNYiVCrNxi5Nxtp6o8HiKiqkIXdrP9D6K0P9pvU/EfgqCz8F+AtYlhZwZta8QBdNtIkMkpLpEx82RgMEKVVSCPmFeafHzwr4W1a30XVvHuuw3x0g3Y+0SXKWdpN58/mFyGOF+VUGEJ6d+K+PPG/wDwUf8AiL+0MLS10A2vgzRtQeJCZV+1Xqq0wicZYCNCuTyEPtXH/tH+AkT44XGlfbNT8SSrr39nWd1qV297czlGQABmJABLgAIAMjp0r7LGYzGVqShUShHstWcGUcMwxNePK9e72/rU9j+MH/BSP4Qfs+TDTfCuhzeJ9Ujj8xRZW32WzGSQN08o3t0P3FI96+bfip/wVT+LfxXkeDTL6w8EaW4KCDRYis5U/wB6dyXJ902fSvJf2l4orz4r65eOW86K5W2RR9xFRcYrkvD4W7u4ogCxZgBWdHL6EFz2u/M5KznGvKjfRNrT1P0Z/wCCO+p30+v6xcX91c313qYkuJ7i5naaaVyg2ksxJOQDyT6V9EftJ62YdbupTKUzbttUHphTmvnH/glhex6V48lgjjZljhOVVc9IyN35kV6z+1XrV7cweJHSWK1ltNPuGRgBI+4IfwHP1r1MLUf1FvzZ52Y00sYvRfkfM/xe8Ia38S/2btJ07Q7c398fs0+zIUIiqQzZYgD7wH41w/wW/ZntF1rwvF4i1mOfVH1SWSfRrAGe5eFVnIUFejNKgj9BuJ7Zr2j4UaRpHizwjpthr+tano2kJZq11JYSGOa6VQuIQw5AZsE4/u16x4N8Y6Z8PrZ9M+GXhCHQopdxl1G6XfdTFizbizFj95ifmOOTXlZLj40MIqcY3lzP03O/M8HKtiFO9lZHii/8Et4P+Ei1TX/EWqWXhWwvLh547OeYzTWqMSRGdpwWA46nkV2Xh79n7wX4B0S+g8PRa3rk0UD3Pm3Ev2WGYqp4RcF2yQAMeteh6f8ADu51fWzquu3Vzf3zIoMkriUDknAGcDqcYH412FrZRwKojjSIgDG3IqZYGdebqV23fU66U/ZxUYaDPhXcSQ+B9Ma7trhZkt4jHBcE4tSB8wCngcn0710l5q8upSjfI0hP8PTFUbTTzM4ZyFHTGQa07aERsAFyrd/SvVpYeMVZGMn1G2VgZWBkPXsK1rSwRAoRcAcetR28YCgDgHrnitCAHqpAYe1dkIJGMpElpEsZGM8dRjgVp2MYdRhgR37VViAVgWUMT3FXoJEOF2FSvt0reKMpM8a/4KLIo/ZE8TAFc+RL3yT/AKNPX5EW1sApIGc//Wr9eP8Agoqqn9kXxOAOFglxnkn9xMP61+SNsB5R4PyjPH1rz5P99L5GeKX7uPzIpbP5cDtxWz8K9L+0/FfwrEQD5ms2S/ncR1QZRtAGCcfSup+CFuJ/jn4JjKgh/EGnr0/6eY6qq9DijudL+1H8BPFPib4vavqun6PdXOmXHkiKeLDq22CNW4ByMMrDkDpXjt/8DtYtJSLjT7uN167omGP0rtf2t/HmueF/2ivE76XrGqacUmh2/Z7p41ANvF2BxWD4E/ak+L8zC20zX7/UolwhF1axXKL6Dc6ZH51xUPa+zi42en9dzuxLo+1lzXWr7f8AAOaPw8mtpCHjkBGP4SKv6V4fe2kGCykY6HmvatN8d/ErUbNZde8PeGdQjf1shG7Z91/pUv8Aaul3w2ap8PZI5E4aSxuWU59dpxW/NUW8TmUaLfuz+9f8OR/DG0K/CHUWYsWbUVXJPogqHSrLN5k5wMfzrqbGPTIfhVdjSbXUbGNtRG5L5RvVvL56HkYx+tY2hQk3RY8KuPxrGi7uXqddWHuxS7Gtc2YklAwQrJu+bg8kn8KoftEFov2hvFRVygQWMKkDdwljbqfXuK0L26xMozgMNvH+fesv4yJd6l8bPE93FBctHLdKiKYyHZVhiUNjqBxitZ/C0cTT50zrvG2pDw/4+vo7WHTIJWnLm4eNZZPmycDI4xntWv4Z+Ffi/wCJ8of+zde1O3Y/J5imC3Yeu5sDH0Br9AtA/Zy8FeHdUkvrLw/p9vfTNuafyd8mf95skfhiunTwZaRgFUkZvQ815EMDolJnurFW2PiXwn+w14h1OVJb6/stFiOC0FjAZpPxY7VHHsa9U8JfsQ+HtGRGuoZdSlTkm7cyDP8AuDC/pX0cnh4Ko2ggDuBmp4/DzjIwT+GK6YYSC6GcsQ2ebaL8I9O0mJI4baOKNOiIgVfwA4rorDwdbxA+XCgx0IGK62PQCCCRhvb+VTx6WqMMDJPPNdEaSRhKs2c1dabBoul3F5dSBLayiaeV8EhEUbmOAM8AVwviv9oFLXw0t/4I8Oz/ABE3JlTpuoW8UaHsrliXB+iHgV69JYh43RwrRsCrrwQQRgj6YNfCH7b/AMPbL9m34w+Hp/DdlLpmkeIbR5dkDsgiuIpMSbHzlTtaNsHIyeBWWInKEbxQ6VP2r5eax6t4t/aI8RXV1YQ6vHpWk2EoRr2ytLeW4lhfltjzybAuAu0kKDlvTNfJn7SHw/1C98Z3t7p7x2WntBNbKJJGCXTbhIqAjarcYbuB6dK6bT/2oNRgu7f+1NTGpWTffh1dTcxvkEYyFJGB3GK8y+Nn7W2raX4k1DSNEsNE0TTdLkK2jWVsJ5thUHcs0xY85z8gXHQcV5FBV51G+a7810HXwk6aTb0PbPizqXirww3h/W/Ct1Dp8zabHp+oXlzc/ZI4t0cbMzMWAKgpzk9fXtwt7+1NB4es3XX9WttdmaQpGNJjMm5ewMhCoPrk18r+KPiXqviC5a+1G4u9QnY/LLezNOw+m48fhUHw21y48efEjQ9JnkkkS7v4Y/LHC43jcfyzXY8viofvNbGdDESjO0XufYfgn4xJ4o0W11RrOewilZzHHLIHcKGKhiQB1wen613ukeOorqwYRyggj6Y56V5L4y1KPRbyQsPlfnHb6U3wlroe52RuNu4Ec44r5nE0FLVI+qoVWrJu59NeHdaW5062ZpCHYhfw/wAK+Pf2g9Ht2/ao+IV3KHEkmj71AAIJFtCBz24U8/419CaL40hhtYbRlKyrgq3b15/z3rh/G/7MXiX4x/F/x34sjeDSvC8fhyVWvZHUNM0dt84RTzkbDknA/nXdwvh5fW5RS+y/0MM3qwjGE6j0UkfP3wiFu2kaTp6sJZ281CQcb2N5Ftz+BPFewaL8NNX1L4gaBeT2tzbwy6u0Vs82VJmYqVIHXuDkeleofDHRvBPwo+Hljo8dmdQup9KSPSdca1Vl1BFv4pi6sqkqWfcmR2jY5wprT8X63r/iXx7p+uX5stK0fR7x7qPz5hAN24fMGIZieOOBng7RzX0OYOOiue7w3mdKlGM6topXeuu0Vbbu9Pkfnv8AHTw9qs/xs8XaS0Sz3Fhrd3av5OXDNHMyEg+nFdJ8Hf2U/FHiTUobpbNkiiO4kjaq+hZjgCvq610Xw/F4g1bV9N0ZdTutQu5r+4vrzMduZJZDIxyfmc5b1HXkV0Wg2N14skV5Y7jU44wMRRjyLKHjsOh/M5rOeJqS92jGyPi3hoqXPUd2J/wT/wDCa/D/AON99bNqFpdypp0iymCTckLfISpPqBjPpXYftCRal448QatYeHbNtRS/SSB71pBHbRhsjIP8eM9F6+tc58O/ggfDGq3mpXdzCLu8nml8q3jIjRXIxGTkZA57d69Y0uxVCiXCwowwBsG0fTFejhpNYf2Ut73OOvhvaVvay7HmPwf/AGftR8HRWh1K+tbhbaLYYljfaT67u2PYV63pmiyWUYijhHlt0Cnaq/geprV0yyXAxHKH6bsBhWpbWSEKZQr47uuCKdDDU6ceWKsdTm38RkrpszHaUkjUcfMuf5VbtbYJlRnjuT/jWwiEnCqSpHYjHsam+xoSSzhh6EA10qKM3IzYIDsyBweuRnNWYYQsgJANX7a0iKnYiE56BsfWpV0hGYMCS56gNmqRLZWhcYIx16gelXbaYHkEYHoMVGLMIxRXKsBwWUkVagsnjTLKjHr8pyDVpmbZNbuAQSME9SDV+CdVC8swB9KzI7mNMjayE9OM1cglBGQBk+tVzEtHj3/BQq5Ev7KPiZGAy9rMBzz/AMe0x/pX5NQISpIIyR/Wv1g/4KEzqP2VvEhBLN9nmxn1+zzf0zX5R2aKwI5Ga4U/3svkTi/4cfmO2HcDjII/HpXZ/s6Q+d+0f8P0OAG8S6aPw+1xVyrQjb0ORXc/suQCX9qP4cIQWB8T6YPXP+lRmtKux58TgP22nc/HzxAxI3PLCTg+lvGK+m/+CbH7EmrftC/s43niHTfC+k+IDaai9qJD4gl0q+hYLu2phGjZTuBySDn2r5f/AGzXE3xx1l+cSSREe37mOv1V/wCDfm3ii/Yd1SS4tpJIpPEM5EiITtxFHnleR61ng3anF+SDM03VkvNmJ8X/ANhbR/Afw8tLrwtpfx90fxFGsEV1aNb23iHTT8mJnATcxUMOMEHBr5e+LOq6t8CNAN5c65omvT2pWH+ytb8KzaVqMindl/mHzYAJJ9q/ZO3axuObLX3Ddkd0kx+BANfK/wDwW1aW2/4J/wDiAy3KXStqunohMYBB3OTg5Pp6VphaToU3Bzctb3k7v022R59X95NOyXofnjoPxW/4Xn8KU1YaRZaMiaq9p5FrjYwSJW3nAHJ3n8utQi2FsoVcAnb0+lcz+zI4X9nGGMDBk165fP0iQGupIIlbIzhh+HFcMJtzk33Z9OqaVKCXZDXj827jUk4JA9Owr6h+PHxE039ijw3o+t6MLebx942drmV5okmlg04DkEOCAJJFjI4yRED35+Y9Ni8/XLWIE4kuI1HryyjFZn7X/wARtS+I37Reum9lKjRiNItFyWWK3tgI1Az3J3Mfc46AAdcaqhF6a9DzqtNuorbH7FQ2I4yCefzqzFbhOSSCvYD9KTcXIJYgD3ziniIhGIIAPvWSR1XYCRY8HaC3cnmnNcCM9gRTFhGOdxz25/Oo5CqucjPuaBq5aDApuYEZ6dOaUjkEYAHHvVKS7K5BVlA9+KDqAKkhiCBQHKXcRLnkH15r5n/4KmeHVvf2fLPXo7YzS+F9TjkYDqIpgYm/Df5ea+iPMaRQwJyelcn8d/Aw+JfwX8W6BIgkbVNKuIoVOBmYIWiPt+8VOazqK6saQly6o/LayKeJ9OiiktypIyCB6/0ryL46eFF0jxsGmluFRraN0jY5bjIxn8MfSuu0nxjqenXbTKjsqYV1LEMF/rg1x3xz8SXuqa3p9zPExXyTGhcZJAbI/nXNSoyjVutjpr14zo26nn97e3ZtxEsZSFTwCATivQv2QPCqXvxksr+VCRpsc0/0PllB+W8GuHeKaYB52UEjIBPA/wAmvpP/AIJ1eEtOvPEfiG81kK8MVjHDEMlCrPJnIPrhK68Wm6TiuqPMoWjUUn0ZrfFpxPbtKG+6Tx357fyrD+Heos9+Sx+VQqgete8fEP4EaL4wtHh0vUZ7eZwdiSRiVQfcjBxXK+HP2T/EOgEFktr1DyXgkzx64YA187PCSUD3aeOi5a6EumXA+0xSGQ/J8gPcjFd1oOua9pur6p9u8RQ2XhWXTprJLF0UDzJgRLICPnZip2jHQM3IzWZZfC7UIWKz2zpsUPllwPr+FXINBfWvFk62FgL68tj5JZziOA49eg69uazy91qNZulo2mvlodOMlSrU1za2aYyXxtI9si6RZSMtsgj/ALQv8lUXPRU6fnkVn2emTeM9RMhjuNfvFYK090220gH+yPu/kD0r0Xw98DhM4l1aV72Xr9nU7bZT9P4vx9eldzp3gMRxxxoEjhUYWNECqvsAOK9aGHvrN3Zx+1bVloebaT8MwYt+puNUlXGIVBS3Tp/CMbvqfyrsNO8KM8MRkiCqvCxx/KifQV2lt4YELjEKsR3C81pW3h44LMXGRkL0wa64RstCLnJ2egojfKFZhjqCRWnBo8UZUOkbuBzg4x+Nb39mLGuAMEcHNQPYLG5IUFmHetE7ENkdsgiiwsZAB/hGRVq2LyMC7gDI+UoOaIoGAxwo9BmrEFsVOTgH86uMyGyyiFABsUk9hgGpEJH8EkeBxjFRoi8fLwKnZSqk4IJ4HtWimZsnRlCE7lAPr3pqB5ZNoClAc5Dciq6MWyGcPjtipUnIyTkAdgOa0UxNFsIqAYL5PUlqa0owNjKQODkmoBK8yAIWVSOcmn4YqyscDqBjiq5yGg3AOWD7e2fSl8yQKAS+R34wajWByxJUBcU4naoUNyPU0OQjxn/goJel/wBlzxCCMlYpOe2DBMD/ADr8urKMFScknPrX6h/8FAE3fss+JAArEQTdD/07T/1r8l5tfnsxwx5PSuaD/eS+ROKX7uPzO0+QqCCCMV3P7J+2X9qv4cEkkL4msGPbpOh/pXicfjyRFIeMMAK779mD4m2nh79ofwXq2oLPDp+lazbXVw6LvKojgnAHU4Fb1Njzkjl/2u5jL8Y9VYnJ3oPyjX+lfrp/wb+3Q0v/AIJ+3E7NtQeIbtznnAEUOa/IX9rEGP4u6mrDDCQA+mQqiv1w/wCCDcyWv7AdqrFsXHiG9GMgAjy4uueD0rKhJRpJvoiser1perPsW+1a21SOGWcaZcQ3Pzp9ptdjMpwflPfg9a+TP+C5Is7H9gG/NtAsBn1uyQbemBHO39OtfV1/pVreBDJBIihT5bYZEx3wQcY/Cvjr/gutrCf8MHJbxsGjOv2yghsg7YLjj61tCvCa913OBRakfnd+zPx+zlZDudbvDn8EFdVJkmQYAJNch+zdMIv2e9ITA/e6pePnHbdiuukbIycYY5/U15sF70vVn09/3cfRFnwuobxppe4FgdRt8gY5/eoMVwHxslk1D45eLJ41eQSapdEHHbzjXeeEp5YfHWimJUkm/tO12K/KEiZMA+2a9T0vwd4V+A/hzWPiX488J23jJ/FniC50nQtHmu3gVYY1Fxc3bFCCSGmto15xlpR1HHXGjKfTQ82rUUZH6TjJUncVB4p4kGBySemaZHamTqxAH97NWItPXaRyxHI5xUnQQrKSSCWA7YprRBgecOPXrVh7cnKkBl6cdqje1OCVUKvXPek2Uim0TAFWJOD1PSnLGD8oU5PU9B0q0mksXDM5AHfqaY8tvZk7irsOeOc1DkMqvavnGDgenFZuo3KWTB3YF1PQHJar1/rJkXaAIlz9a5vVZ2utyxOgVup7ms5TLSPzT/aR+ED+BPjB4mjGlXMNiLya6tZgWCeWxLAqencDHPIx7V4r8f5Itd0Dw/cx3KF4lkjbA2scEHBHrya/XHX/AIf2nimya11C1tbqFuqyIGH69DXjfxF/4JufD/4j6hZz3lpqdutlK0pitZfLSYsAMMcE4GD0I61lFvnTfQ0f8Nx7n5a6boM+rXUUNrFcXs8nEcUKmSRj6BQM/pX1F+yz+zp4207Tbme/t7vRILuVT5ci4nkVV6kdR949cGvtfwL+x74W+HFoItE0iz0+PGGaMZlf/eY/MfxNdfY/Dq20lcLDu/3smt6lRy0OaFHXU8X8DfDqbTLdY44LiaQgBmIya7/SfANxcBQ0kkKL/COSK9BtdEWFVUIiqPQYFXFtPs6AxgHPJz1zWDp33OpKxx+n/D61hceakszj++xA/LpWnZ+E4QAFto4Uz0VAufc4roVgaXA2EEjOTxUsdt5b8AgEfhVxppbD5mY8HhGFASI9p61ZTw5GF5ByPyNaqqd2cjj0qSNTIckHAHStFEOYyP7GCElVJA754p50plXBzg+taxO0kKAQaGtwy5bAA9ecVSRLkYB0lixOSVPtULaQAMBGB65x0rowir2Cjt2qvcMC+FIwM5460WEpGE1ii4wzAj2zilSIHOAcj0GDWm0IwCQQDz6CoTb7WBUEAjv3poTZVFuDwVAz781IUG3oRj17VJ5BDDJ49M0slvsBdhvC8n1NWK5AbcOpU7TSiwXCsFBY8881N5AwCEYmnBGwTkE44qkwIVAi5I2gZBzxSljtICqO9SMrbDu3HPFRKhQkkgAdxzVxIY12JGMEAc+tQfZwSc4BPPHFWWiZwDuIJ7eopMFWJKuU+mKpsEtTxj9vOPP7MfiIhkIEMi9euYJRx+dfkFrbhGYAd/rX7B/t3ab/AGn+zpqsIlgt0kcI0kzbUiDRSqXY9lGcn2Ffndpv7J1wqLdLd2Woq43LJBKrx49sGuT2sYVHzPsXWoynBKK7nh2i+GJ79g8qsEPODxn616B8N/DSQeIbNnBIjkGAOBXezfBWXSEZpY2RR93IIDfT2q74N8CNFq8LshAjI6rjvTliItaM5oYWUXqjxT9raQn4zayB0FyQK/ZT/g3s8IWXir9jHQ7W/iMts1xqtxtLlRkS26g8fU1+Nf7WEBj+MmtqSTtuSBnqeBX7Z/8ABusluP2PfD0c00UQkh1PG91Xcxu4BgZ6n5Tx7GuvCK8YryPMzOVpSfmfS6eGfCHiDxE+nWHiLU9NlkmeA28sm6LerKE2qQMlmLDhuNq9c8fDH/BwP4Rk+H37JcOlPdLdCLW7aZZAMF/MguOCDzkAfrX3RcfAvW9I+JumxJdi5t9O1H+1PKV8fI8nLc+gycDvXxF/wcyXpi+C9pAxw76tZgj3FtIf/Zq6JUYxTdtTzaFRuSje5+cv7O2V/Z/0PA5N3eN6f8tWH9K65mBXIztB/GuW/Z7j/wCLB+GsgANJeN9f9JlH9K6SWV4zjaG55Gea8iK95+rPr/8Al3H0X5E3hmM3vj/QbcuYxdana2+5eqh7iNdw9xkmvpr4g6NoHxi8QIdWtra40jwzEdI0qy2vGkcQleVp9p5BlkeSUkn700g6AAfL/gu6eL4k+HpCpCQ6jBI7H+HZIHB/NRX1jpN1ar4sJsnRoUsRFMwU/M6vldx/vfM5/E17mXrRpnkYiN6iZ9zLasygFy2P0p6Wj4OSxz6cZp4ulwMMCPriopb8KoUkAnp3ryOY70x2GtgN23AqO71FIQQUIzxkVC92ZHIUtwfrTPJVzyrEjoTUtlJkM9092SqKVQj61n3cRgYE/OT2zWtLZsylWJCnqAKik0hY+dvOeuTmoabKuYdykl78uzC9PU0kXh1WA/eKhPXFb4SJEIVSGP44qJoQ+TtIB7fzqVAfMZKaSLdyAnmsO/p9an2YUlgAo64WrzqYlJAC496q3F4yEqkZOT1PIzVKAcxVaKPfuBKkfgKr3Lo2AuD69sVI8TzyFmIP9KfHYPJGoACge1PlKTKRtBKcgEn24Ap8VgQcknJ7VqW+mnBOQSD36VMIArcgEjrxT5RpsyVsyjELkAim+SzOcYwf1rWnh8wc4Cj8c1TlhBkKg5I9utFh8xVS3VXGU6GpWiMjHqCPfjpVqCxUYBJYHnBqeK2QAkoCRxzTE2UotPc4LFSDjoOaWSNYjkgufQ1ckBXcMAAfjVWQdCAFHf1NNIRTnIcMFOCfbpVaW2I3FmBA9+auupQkEbSB25qOW1MuCEwCPrQwRSdB93IAJ79qakLl2DEcdO9WGt5N2FAB/WkIdACcAnjpzTSArmIBmLcE8YPSmPECApIwTxnk1YZHeTcQMn9aY8bSjIIOTyaoCOKZI8ocH04pszKqhlBGaJYlRmyfm9AMnpUEv7xQSWHPShMCVpR8oIznpzUboR2zjselQSXIVSqqVJolJYEBiSB0JqlIGhjzNuOQwC8e9IbsqCMt83AGar305ijBw2DxiqjTlSWZW29Pwp3Fax5X+35diX9lrxJGwVxPHJGc+8Ewr8idI8Qap4SmWfStSv8ATZOubedowfqAcH8a/Wr9u6ETfsza4RIQyFMY7/K4wfzr8lLiMJGy4IA/Ks4RXO7mOJk+WLXmel+Df2yPFNhGsOrtp2twR4Cm7hCSf99Lx+lereFv2lfDmuFZrzTbvT3BwWh2zw9fVcEflXydFYTakCsSkIOrYq3Y6VLpu0xNLC3XKsVNTUwcHtoRSx046PX1PsnTPg78Evjg2pah4h1zXLXxHf3pnt57GVBFFEUQbWhkXDsGDHO5DzjtR+z38Y/i5+yBrcGlaNqmpar4GiuJnGl7kltFDnPmIrJIY3zgkIME9fWvlex8Z6rp4RWeK6CcBZo8n8xg11/hz4+ahoyqqm+smTnMU3mx/wDfLdKIKtS+F3t3Iqxw9a/Omrn6HfBD/gqRf/DbxRAsfinX47GOAPNY3kshQOy8xDO8gRlTgrDg7uleJf8ABYT/AIKG+Hf2x/hvZaRZf2ufEdlq4e6E9mkdtJHFAVEkcit8wPAwyI3UkCvFbD9pSPWJI7fUINI1mKXtcp5MqnHqQRn/AAqLVLD4c+MZVuL7SNR0aUcloGMkefXj16dK6KmYTkrVI/cefh8jo0XfDz07Mi+Au6H4D+FVxgMLt89ubqbj9K6CWQCTJIII6+lTWGkab4b8DaNaaRIJdNhScW7jPzAzOx68/eJ6+lUZLna7kdV4OB7VxU5KTbR78ouMVF9l+RsfCyQN8TtAJJwt4n14yf6V9XXNwYEVFihYA9FIPavkb4Sy+Z8T9BAOzN2DnPA4Y5r6njkt7uRg08gIzkE9/XqK9rBStc4Zxu2fc6h245qxFYt8u5c5HU9qfEyhwMliBx3qdNhw7M2R2ryTdkYtkQD5ASPxNNW2Zc7SUbj8KmkZPmK4CnnNVJnDyAgyEt6dDTSJTHByrggAkDqTxUc8gc4JBz75qOSMk5J+U8YpQkaYUKrEnvRYLjUtdxJZgF6EDtStb+WcRkY9zmnYCnJ3A54zxSGYbWwrZAzgck0NDuVbiB8EHBFVk08kcqQCe1XxOZ8HDKPQjBoeMPtIUgD3xikhplRLSOJCSACe2akSJcBSCOPxp7aZvOQCCDk9xQ8TRjAJIHtRYYCAFACmxc9jmmSSoFwPmB9uaTfLJgZJAqPa7cEnJ74oKTGM3mcYADHj1FPgs92FABI6e3NSQ2oUksS5HT1NL5xiYAfJt/AUD5gCFOqgEfhSPIHVshVzz05pJHcqSCSW5pjqzPliQp70JC5hjHjGSARxUezY4YgsTUjwgMCr8n8qAnlgkkk/SmmVcjCBuQFDH+dQyhWYLllx370+UeUdzDJPTApskgDgjByMetNoLkMkeCMYJHFQyQkkEYJA69jxVpm2cFARTI88hgfypxQuYrNEsS5JKjsOpNRvEjKVII/pVwsWdlADAdfrTGhLSEOAD0NMnmMqcLbM29lYN0xkmq8gLKCoxWrLaK2Cu1ieoziq8lu6uCAvvxxQNSM5oWOAVJI69qT7HulyEJYcg5wP/r1oFCmWAUHpkjiljXP3m2mgaZV+wR3ClJEUHsAcYqC78O5QiJ+fQ+tag2HDZU44B6mi6mit0JJIOM5zxQ2DVz58/bl0W4H7Omuo0TDLxL9efX8a/L7Svg3qniGYSyWs9vaMcqSuGcew9K/Wz4na8fFc32UEy2MfBRuUkbPXHevPdZ+H2n6mGMllblmGQQm0jjtisPbcsiZ0nJJM/P6L4U/2NbrGsDIo9RyRTD8NlclWgIIGMgcV9m+JvgPYXSSPDEyZ/ixke1cPrfwBkiMjx5dVHC4Oc1SxJKwqsfLF78NGWUhBgk1j3vga5ilKBdyjuDnNfR2u/Cq6sXJWJlOPTOPb8q5vVfAssKYCLluThea0jXuZSw9jwa48NS26tvTKj1HHWoYpLrSHxBNPCfRW4/LpXsOpeGoY8q8bNtz7fT8K5XV/CEMrMY0AB4rRTTRi4tM7TwpqUl38MPDqykyTJFKXfG0nMrnH5Uy7l/eSFc5/Wm6FanTfCOmWzDHkxMMdB94n+tWdK0S48Va/HYWab7i4wBxwowMsfYVz0o6s75z91X7I6f8AZ18L3etfEywu4Yy9tphae4fjC5VlA+pJ6egr6VtrYAFnt4yrep71jfC34XW/gLw2lpbFWcnfK5HzSue/9Pauvh0K48sMrAjoM16lL3Ucq11Z9sRzRx8IEBHUjANO8/5MBSx688VXiiG7IwS3elMjA8YJHTHNeUmbsdJcsxwFxgUn2gKoyAzEetMEhLZYYH6UjbpeVBBxxxVJkMHPmvlhgD9aUyeVHgLgHpih1KYBwCfxoSUn+HH9abYJAHB4PX9RRlmU7QCe3OM0yTLc5AP86jMJcAkk4/A0mPlHPIBkYAI/MUqqrAFmYj36H3qKQAAEEEj1pEmJ2gEMQKBpEu2RCSrBQKjdGdSS7N696FmU53EkD8KcJoznqSOnHWgZH8rN1OR3pRHEiklgpbn602XawBB2gfzppCKMjLHOM9qAHSOUX5STx61EJT0zkHpnmnA4YFmXj/OajmKjJAJHtigBYl2EkZIHXJ4pWYJH8q8ehpqTZBARge+elJMpkwu0AHvmgBMscEABewxQ5K8uCAfQ0nnKi4Jxj9aiNxukIKrnqapBckd8qSMEMfyqCZGJBVQVPpT1ILkggbfSgRgKNpPzdM1QXGCEghgxyetOdzGoUgEnuelNj3ngA4HHSmuCilQxBIOM85oAbIMFXI2huM00L5zEE5XPXueKdGm4Ehjx17A025UJjIyDQhXGzQBT8o3FajaJnVScEHuRzUixxygEllYehxUkYCxkAhiTxnqKrlDmKUkJZCCF2jpzTfs6ZAZiWAxjsau4SRm5AAHbtVeZdjHbjHv9aOULlOWEBmAAI6cdhXM+ML9ordoIWbDDlgegrotXulhhZBkHrXK3lnJcShgygt1yOB7VlMalY5OeEqrKucjB46fSs+VknDErlV4IxjFdnNaRwIquUUsdnuTycVSvdKEgIZQC2OAOK53TLVQ5TyYoQyxx+Yr+tZ1xo8V4eSxcnJxyK6i60WbYWG3aM4XjJFV/7HdCCOX9MYHSpdNlqotjhNX8GwcqUjJc9xkiub1v4UWc6lo4gshGRtAOfevUrrTSd4G1WXOB056/yrOnspY0JkG0Z9MZ4qbNDTR88eJ/gtKu9o4GZhnjHWvOtV+FktldlZVJ25AyuG47V9jpp7TFgQvp+NUdU8D2OtwslzaxTBzgjGG/D0rSE2ZTgmfF+qaVKbuO1hjZ5d3lKijO5sDgV75+z/8ABA+G7QXtxGWvbhQztjJX0UH0FemeC/2WfDtlrh1Mx3XmpnYjyApGT1IGM5I4616fp/gu0tExCMDAAOBxXTR8yJanKaT4TW1gUOCXTv8A0q9/Y20cKSBxyM5rpZND2qcAsBwRnpUDacIYwuHwDwecmuxTJSPfVnaQfK3T8KepDucMRnsBUctoQ5O8KQelNR3iYgrx2J61wKNgUiwsa+WWJ+gBzSLI0WQpUBu3eqqOVfcxI3D7vQCklmOTgqQPQk00UiaWd03EMoNRiYsxBLEDrxTeX5yOfxqJpGQHk4zQBbfayZBPH51GWbcCHKlagTOwsXyTzSlPMIBLKenJ5oGSEx8gktjkkfSgNGjEKFBNNdURBluBz9TUDsrnCkEg+tFwLEoTbtyST37U1CI3ZVI29SD2piXIVvmYMep4yTSfaQMZAUN70wGzKzEHJUD2p275CcE5prXSxHJIINMW4LIMAlj9P8+tAElxIGiJAIPoOtMTfsDCMgj171F5zbhxjFOW8KYYHAb16ZoSAfLM6xY2g46AnrTGu1UDBAA9+KSSbC7i2R1qMxhySqgE+tOwXEaQSkcYBPU96PLZcMGGR75/OpBGTGMkEA8HqDzTQilstggf4U0guJGVZSTgE/jTsyKSBg4FK0gjjJwABnPFNILxEgBQ3HXgUyWyN53CsDhQe+aaCocZfIxnFPa3DgAkM3qKXyh5Rxj5OlAriSRAqAWKgjgdBTAc4GRk9T1/GmTBg4YsRt4HpUKyNFnduIPTtQmFy2iqZWBA5x+NI7jaRtGW68dKri9RSBjacc+tBmUR8N1NWmIexQA+/wCtVb+7gij3kkMnvxTZrgbAN21SOo6VkajeJKGC4Y+gNKTGVtU1M3DnaQR2HeqyvtlKsCMcjHGfembdjK7gn2Jp32gfeBye2elZ7sRIVWQbSqkt6VSvd9uY0jgklV22MVA+Qc/Mcnp9OealmuVJ+UEMffAHvTopWjY4ffkdG5wPWmkRK5Te0+fG3Lp7crVS8sjboxz83Xjr9K2PNAQMpGG4+tMkRXQPgMT27D3oaJUmc9dWDOhAUlpBkZGTWXrunT2umzSiNrmRBlYlIBf254rrZImaPC7SB64qpLYi4DbT15OazlA0jNnJDTCUVjEYs9QTk59KsafoMlzdqWViQex7dq6FdKGSdqgA+nBFXbTT1CDaAPwqY0zTn0I7KwFshUYII7c/55p8eYgAQQFHc57VIIDFtDEjPUjinK6SR4IG8nHpXRFCbGrscBgSueSM8moptixgBmIY5yOalaBTbEDA29sdfeqkpUNtcY2/jWiYJn0d8WvDbeCPih4g0hoyPsd/KFGMfIWLKf8AvkisJJHY8JtAHc9K9r/4KG+C5/Cnx+N6IFS31qyinjYH5ZGj+Rj9fu/mK8M+0lQMjJJor0+WbRxYKq6lKMnuSTRBsMG+b+dRHMQIbj6dKJNRSKIhmVEBC7vU+gpzTKo3KMkj61g4nYmRkMQSTgnPJ6CkWIAhT8wH5VIULrlcgDtjNR3CNBGxyMEduaTQXHtCFZSTjA5z/OoGd2kVV5U/3euaepPlhQSCB370n3JCGYAMevUCkCdiPyXHOSoJzgmmnbuJKgH/AD6VLKA6nLswJ/ACoZY1KjDBWB/CgpMFAT52By34gVFJIS+4xg4NNafyQVcggnHPQ0rynZltq7uQR1FCGNabJ5Ax0471IJ1BBXGSKrykAnLA4Oc00TBBubJApoCxvBQkkZbrTDN8xBUsO3NU5LoMQckA9KUTIxIyflHr1qxNk8m1mIxnPvT0f5QGOCBn2qm9y0mBuOMYA9PenmVUUAMwkHAyMj8aQmywJBJIpcEFOnanfaGjXHBUdfWqn2grglQxPU0klySBhSdvHv8AWmmJMti63H5eQPbAxTN8jsACMjk9jioRONvOQc4yKc14qNgZ54oESK2CSRgio2ncYUncD61BJM8jHaRgVGJmLAHcPei4E8oJbluW9OlNnjK42kAHrnBFMLsvGRgn8KRJwoJYhiOgouFxBANrZBIHc9hUVzILcMOq+h4zST3QADFTgnHBzWZqMzTEkMV2nvz9atsGyS9ukAYkgAZwAcA1i+YVmIAAH9aUyMDtIP44pyorrg/Lv7HtWcmJskVzJFtc8EcDriqshWMkKSAPf9aVIypIUlUIye+KQFcgttAA7daEguNlOcEEKo4x3/8A100GRUzyMcZx/ninI4cdPlIOc8YpY2JTcV2k9OTz7UyWyI3eHUHkHp2xThdjJBBVj355pjRK2DuHHPBxmo3BjjG1S2P4h1H1oCw+ZjKodXCsOAQOn+NJaRSyKA5yo6cYzxUMUjOxCoAFO7PtVyyly5GAVXOPx5oFYtKiqQOpPTPbinkLwoUZ9R0FNQll3np29RSmR2cKNpz04wapRHcaVUZDMFI7AdfemSWihWPLZ6kdaR95IBQkj1p8itFnkKcZIpplJkEse4EAliefrUDwvECTwpPf1qxI5aTcSBjj0/Gqk0rSsVAJKk47cUXGj9S/+CmPwfOt/COx8RxM8kvh26xKAvIhm2oTnsA4j/OvgyWUll2b2fofTFfqp+1posfiP9m3xrZPFLM8ukzvCqHB85EMkZ+gdVOO+MV+VEN4bgA7VUN6HP51vXbaUmcGCUIXhHp+pJBEsYAK5UnPIyAfWpwVkOSSzD0+lV4JxvKuUUseMHJFI9yCHYjBx+YrkO8vRTqhBPCqOBjBpJ7pZBllfaOx71mLerDnJYgdupqO51GQlAvVm+bPpTGXbi9ABypUA9xxUX2liWwSR6EcfWoBKXUkkA/mf/11HJcoAVDcDue1S0BM85UD94qlvSojdszHKElfyFVbicEj5WC469zSOWLbsnB7E8ipY4sna4UqTjgDg4zmoRcm5L7QQUOMZ/H+VMuMSMwB2sOeeaiileAMqqoHXPQn3osVcts53YJLAc+9QzO5RgcnPamLOdh3FmY89OtNe7ZWQFWyxxk9qaYmxkq5ADbgV6+lPV1DFd6jAzjpmo57pwCQxG7v1JqrAzxPucnB9RzTbCxpCRQgIzuHr1xUF9qaxAEsVJz7gYHWq0uo7C5UAr/eJArJuUa9vEdpCY4/4R/HzU3E0b8GpFgQ25geFPTPvU8M/IUnBP4VmWrKiqWDFm/zx7VZ84RDAIJJ9OKqLEXzIQhI5JFUxqSXJwgLEdsYIPpzUTXTOCFJyOg9KYzGJFLMGb06ke9UImknUyEA4JGTnk1IkyAElSWAwOM5qrgSMCBj68mnxThnAUhj3yMEe9AFlpPlwcng4qvNOrOcEAjk4pJ5fLQABjjocc/SqOozs0SlGOSOaBNk15dKq5Q5bp6Vk3N24yMDB6k9aSW5DrtBYkd+1VWm81stkhfQ4IxRclseoySckbeSc5pvnmRxhjntzTTjABUqG5PFNVwuCCpP+1/jSsS5CszueMA9OOKVJTtKsOOn40xpXLdQwbsvNJH5m5gMrnt6Uw5h5dpXKMuT7U3EiqCQysc45qT7owVBJHFRvO0nBBYk9PSgaY0o3mBTuHfPak2hgBnJXOSOKeZGyVXJI9eRTotisQQOOfXPvQMW2jCLkMMMemOPSrcFuvKEcg54+npUHG9SpYkD86kMwV3wSTjqPpVJBcllhETE71IPtzSySLsLDKjPXHNVGY7tvLg5xStdIuASTgepxTAeJyIyQSSPzFE1wAoI5YAAkdAagkuEK7WYDIyPQVDIm1GAIO3HIGKnmGkSG5Ug5AYgZ9jxVdmYtk7gPQcUwuI4mAIUDoTyKryXa5C7goxnNFykfu34vu49S0qeEsrRSRsrL2bKkYP51+QnjXR5PCvi7U9NO6NrO6khweCArED9K/V7VtUYWrKmFA9R1Nfmx+3DoMfhL9ovWJY4ysOqLHdx5BAyV2tj/gQ/WvWxVHlpW7HyuU4uVTENy6r8jzQ3LJgljgnHXNMutbKx4BYoByQeMjt9ay5dS3ZIcnHPJ6VWa8+0MQgR0IwQOleNI+sSN2G4+0ockg9Wxzz6VP5zRxkgYYcAHvx0rHtr1oYGUg5PIxQdRDRkszgAZOR0NK4+U0zOzsQDjI6+lNklMakEkk+nJrOjvQ8YwSd3Pt/+ql+1vwCCyg9hkmhMlqxeM58wscAKP4jTWv8Ay4zJv4UZJP0qvuVlLMxBfoucGovtCxzDcoAX8c5p3Aum78+GNlJ2MMgnjGRmnCZTAWDgFevvVTLToeSBjOegpYkjlJUsSB3B4p2Gib7Wcgk4B7ntSLKy4IGSR1zgfWpEVTEcfKF5z+FQ3MiCNvmwScDuaLFWEmmXdllBz0AqN5RHgggA9c81Ukn8m1QPI7iNeWIwTx1PvURuV37l3OoxtH19qTQEWpWL32N7PhclVB4zxg4702xR0iKsQzKSOR6AVeaYBzuyW7gCmmUEkFScH5qTRLYoldYlc8gdBThc5XLEkHv60xJBKThwVPYDn6UhlVhtK7m4JPSmiWyaM8Aq+EHOen4UsrlztyMDqRVW8eOXKsuVXkY6daSK7ErqCQM85XvVEuRZeYqFw4UN7dKY10pLMSHye/X/APVTJLiPfkFWCDkj+VQNe/OGCAhh1xigTZb89nJQEgAZwPWqd7M6MRwSKY16yKVAbABH41Sub5zIF2hyxG4g9BQFwmuDIoA25BqumTIQMMp6ZGcVXupA8isAxIPY9KWJ3IXIIUdc0ITZbDNhlALFR69RTQDGFzhuCTk/55qCMl2JJwSARjkCnhmiQ7wWwcHnJppGY9GWOQEghVzgD1p8c4mbIIH48k1AWRsDLcYIznPWmuiOGbO3BwSD0p2At+eCMh1AzUbBgVyCQvOQf1quRhz0dR0PSpIZni2khiQucDktSsNMmCM4BDrwcnjkVNBAFzkgfrjjpUaTrMxYLgAHr/M1NEpkAJJBB6+9NIfMSrKqoRgEnqTwPYVFLMEUEBSSAMZ6flQJwzMrjaT3PQ1BMUeQq7AMOSd2M8UxqQ24uC5KgEY79/pTdzYUDoR3/nTG2lsqQdvqf0qEGXIyw2gZxih6jTHsxBwQQF/I1HJc7M7idw+UDsaQTsI+XGNxzxxVe7mAIbYWB64NQXFj5bxflHbHOOp96glkRYwN209enGKjkR9jkEYXoSf1qtLdqpAIbI4JxnNBSR+2Pi3V3t7dDFjg5Izjj1r4g/4KSwwav4h8PahAWDQxtBM/ADbuQMdeCvXpkmvtnXvLulMUmHViMr1/Ovkr9uDwib/4ea9N/aFvPLYKt3BYW21zbLE+CXIyRlXPXGMjvX0WIjeDR+e5dV5MRB+f/APjx4VUsNykg5Jz/SltY0ikKqQo6Z3da52LUnuG5CgA/e9farsN5KSAT5YX1GDXzUtz9Egrm+txkkBgSe+eTQ1yJwyjCr0PFZUFwHwpkUsvscCpDcZZtpwp746mlctxL8BbOQAFA4A6VYhkZwAyjCgHkn/OKyTePbnJwwB6dqZ/afmocuwc8jj9KCWjckuFDsdqkk9MZx9KjE4Z3wylhnJ696y7W5MZ3M/AHAzk1ZiblmOxVJ/GhGZZlvDH95yMDsegxU8N2JFAUkAjOR1rNeaC5QK7hxJwV9vT6UsZSJ9ykKo6Bc+n+TTTKTNRNTLqcMMscY9OP51FLcGNMltxbIA/rVN5wpPIjbAH+9xUVxqYF2kaRln2kMewA71Vy0ieWaQscsSqqFQ54PNOtraRGZpACCeP8arLdl8Bk+Ycc8g1Z+1Ag5xjpjHA/wDrUXKZMV3JhGABPfjNQTmQsCx27ePUn2qUyCPOxlYHp2FNkkTaSSr7flwT3/xosYyKFxlJw0ZKsw59KWKRyN5diSfSn3Eqs2QykjtUT3YwCBg4x6AUkjNstiRZMjGQfTvTHZY1URgDJGD3HtVUXyxAMSCCeOePrUJ1EyKuRnPQdKolyJ/NVGYktuHGAODTXvgh3qCAew6VSnuHmiKjIJ6A9qp/bzDAFADEkhgOxoDmNCXVQRwBtB6//XqrLebicMVY/MMHINVHuckNkjPYjP8An/61M80TNzyq+g5oFzFnzzNIxzkjp+HapvthDDA2g9jWb5626PyTtOcnvkc0iT73JXOD+AoQmzQmvGjzkAO/TsaqzXbRhASCQdzZ4xxTZp/3W04344H9Oaj+0rLGY3G0MMfhmrET29+JyGZipI4HoPX/AD61MvyoGLKpJOR1qgltCuGUsQQBtzxjpUqXMYmAbABwMZxigGXo3KAbgpPqB1qyk4LoSCM9Af51U3ZyxBwvQjrSo5Dk4HTjB569KEiWzQiIWTO5VJH9KR7yRWAPC4yc8H2NRGYH5hndg59Ka0iSOVIw5BBbjFMFIWXUdzBI8MSMZ9OaZM5KlmJOTtJqr5QwQrDOent6VFLekSLkkFepx7GkO5bkwq4LKB0+lIjsuQSGPvWa19vbILFQcEjvU097ukQhuCMH0oY7k5mDI4IJUc+oPNVH4+UMFBzzTnukEhAwARkegqOdlZcfIxP4ZqWjSLIZrhnyCSoAznsRnvSTSx5GVBI7kVHcMzAFgSB7YFMAEzlRlQKRumfpV/wUW8War4X+Hen/ANmanqGnfarpY5vstw8Pmrj7rbSMj2NVPhv4fsE/Yl8a3S2NmtzcaPcmWUQqJJDsPLNjJ/GiivpZbM/MMJ/vMT89tIUC0jwAPkH8qerE3EJJJJzRRXzE92fp1LZF2xY5PJ/zmnIx+zocnP8A+uiis0bBcEng5IDj+VQsc3QB6Hr+lFFNGbLJ5dweRgfzpzuwmOCRhfX3oopkMs2HyWSBflHtx6091BwCAcAfzooprcOoX/GccY6e3BqpphJdScknOffmiikjWJaQkzIO1T9IwRwS/wDhRRTQ5bDZDgccY6e3BqjZuTGpJJLHJ96KKoxluS5JUkkk4pknJOec4/pRRQZSKl5xIwHAGKoXDsCQCQAPX6UUUzN7jI3bcOT0H86o3Lt1yckc89aKKbAWMnaDk5JP9atEfu147D+dFFICC4AO4EAgKKdaHJYHkUUUIAIDOuQDgCoHJJbk8kfzooq0BOoGEOBnFSqoMBJAJB69+tFFDAsAkW6YyMk/zpygeaxwM8/yoooRmSFiIYyCQcGiBj5nU8/4UUUwG3xIZyCc78Z/Kqd9/qnPfA/9BNFFA0ViAEwAAM1Dck+VFyec5/KiikikSQ9AO3/1jQ33fwNFFTLcuG4yQn5eTz/9akkQJMwUAD2GKKKR0xP/2Q=="/>
          <p:cNvSpPr>
            <a:spLocks noChangeAspect="1" noChangeArrowheads="1"/>
          </p:cNvSpPr>
          <p:nvPr/>
        </p:nvSpPr>
        <p:spPr bwMode="auto">
          <a:xfrm>
            <a:off x="230717"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prstClr val="black"/>
              </a:solidFill>
              <a:latin typeface="Verdana" pitchFamily="34" charset="0"/>
              <a:cs typeface="B Nazanin"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3490021193"/>
              </p:ext>
            </p:extLst>
          </p:nvPr>
        </p:nvGraphicFramePr>
        <p:xfrm>
          <a:off x="433918" y="646389"/>
          <a:ext cx="11264097" cy="3168376"/>
        </p:xfrm>
        <a:graphic>
          <a:graphicData uri="http://schemas.openxmlformats.org/drawingml/2006/table">
            <a:tbl>
              <a:tblPr firstRow="1" bandRow="1">
                <a:tableStyleId>{72833802-FEF1-4C79-8D5D-14CF1EAF98D9}</a:tableStyleId>
              </a:tblPr>
              <a:tblGrid>
                <a:gridCol w="3696649"/>
                <a:gridCol w="3815255"/>
                <a:gridCol w="3752193"/>
              </a:tblGrid>
              <a:tr h="415688">
                <a:tc>
                  <a:txBody>
                    <a:bodyPr/>
                    <a:lstStyle/>
                    <a:p>
                      <a:pPr algn="ctr"/>
                      <a:r>
                        <a:rPr lang="fa-IR" sz="1800" b="1" i="0" kern="1200" dirty="0" smtClean="0">
                          <a:solidFill>
                            <a:schemeClr val="bg1"/>
                          </a:solidFill>
                          <a:effectLst/>
                          <a:latin typeface="+mn-lt"/>
                          <a:ea typeface="+mn-ea"/>
                          <a:cs typeface="B Nazanin" pitchFamily="2" charset="-78"/>
                        </a:rPr>
                        <a:t>سالن مطالعه برادران</a:t>
                      </a:r>
                      <a:endParaRPr lang="en-US" b="1" dirty="0">
                        <a:cs typeface="B Nazanin" pitchFamily="2" charset="-78"/>
                      </a:endParaRPr>
                    </a:p>
                  </a:txBody>
                  <a:tcPr anchor="ctr"/>
                </a:tc>
                <a:tc>
                  <a:txBody>
                    <a:bodyPr/>
                    <a:lstStyle/>
                    <a:p>
                      <a:pPr algn="ctr"/>
                      <a:r>
                        <a:rPr lang="fa-IR" sz="1800" b="1" i="0" kern="1200" dirty="0" smtClean="0">
                          <a:solidFill>
                            <a:schemeClr val="bg1"/>
                          </a:solidFill>
                          <a:effectLst/>
                          <a:latin typeface="+mn-lt"/>
                          <a:ea typeface="+mn-ea"/>
                          <a:cs typeface="B Nazanin" pitchFamily="2" charset="-78"/>
                        </a:rPr>
                        <a:t>سالن مطالعه خواهران</a:t>
                      </a:r>
                      <a:endParaRPr lang="en-US" b="1" dirty="0">
                        <a:cs typeface="B Nazanin" pitchFamily="2" charset="-78"/>
                      </a:endParaRPr>
                    </a:p>
                  </a:txBody>
                  <a:tcPr anchor="ctr"/>
                </a:tc>
                <a:tc>
                  <a:txBody>
                    <a:bodyPr/>
                    <a:lstStyle/>
                    <a:p>
                      <a:pPr algn="ctr"/>
                      <a:r>
                        <a:rPr lang="fa-IR" sz="1800" b="1" i="0" kern="1200" dirty="0" smtClean="0">
                          <a:solidFill>
                            <a:schemeClr val="bg1"/>
                          </a:solidFill>
                          <a:effectLst/>
                          <a:latin typeface="+mn-lt"/>
                          <a:ea typeface="+mn-ea"/>
                          <a:cs typeface="B Nazanin" pitchFamily="2" charset="-78"/>
                        </a:rPr>
                        <a:t>بخش مجلات لاتین و فارسی</a:t>
                      </a:r>
                      <a:endParaRPr lang="en-US" b="1" dirty="0">
                        <a:cs typeface="B Nazanin" pitchFamily="2" charset="-78"/>
                      </a:endParaRPr>
                    </a:p>
                  </a:txBody>
                  <a:tcPr anchor="ctr"/>
                </a:tc>
              </a:tr>
              <a:tr h="2752688">
                <a:tc>
                  <a:txBody>
                    <a:bodyPr/>
                    <a:lstStyle/>
                    <a:p>
                      <a:endParaRPr lang="en-US" dirty="0"/>
                    </a:p>
                  </a:txBody>
                  <a:tcPr/>
                </a:tc>
                <a:tc>
                  <a:txBody>
                    <a:bodyPr/>
                    <a:lstStyle/>
                    <a:p>
                      <a:endParaRPr lang="en-US" dirty="0"/>
                    </a:p>
                  </a:txBody>
                  <a:tcPr/>
                </a:tc>
                <a:tc>
                  <a:txBody>
                    <a:bodyPr/>
                    <a:lstStyle/>
                    <a:p>
                      <a:pPr algn="ctr"/>
                      <a:endParaRPr lang="en-US" dirty="0"/>
                    </a:p>
                  </a:txBody>
                  <a:tcPr/>
                </a:tc>
              </a:tr>
            </a:tbl>
          </a:graphicData>
        </a:graphic>
      </p:graphicFrame>
      <p:pic>
        <p:nvPicPr>
          <p:cNvPr id="3074" name="Picture 2" descr="C:\Users\agc\Desktop\کتابخانه\majal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417" y="1198181"/>
            <a:ext cx="3535475" cy="26165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gc\Desktop\کتابخانه\khahar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118" y="1198182"/>
            <a:ext cx="3748641" cy="2616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gc\Desktop\کتابخانه\bradr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34" y="1198181"/>
            <a:ext cx="3444877" cy="26165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021448999"/>
              </p:ext>
            </p:extLst>
          </p:nvPr>
        </p:nvGraphicFramePr>
        <p:xfrm>
          <a:off x="2557463" y="4586288"/>
          <a:ext cx="7877647" cy="2143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057320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ppt_x"/>
                                          </p:val>
                                        </p:tav>
                                        <p:tav tm="100000">
                                          <p:val>
                                            <p:strVal val="#ppt_x"/>
                                          </p:val>
                                        </p:tav>
                                      </p:tavLst>
                                    </p:anim>
                                    <p:anim calcmode="lin" valueType="num">
                                      <p:cBhvr additive="base">
                                        <p:cTn id="20"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4034">
                                            <p:txEl>
                                              <p:pRg st="0" end="0"/>
                                            </p:txEl>
                                          </p:spTgt>
                                        </p:tgtEl>
                                        <p:attrNameLst>
                                          <p:attrName>style.visibility</p:attrName>
                                        </p:attrNameLst>
                                      </p:cBhvr>
                                      <p:to>
                                        <p:strVal val="visible"/>
                                      </p:to>
                                    </p:set>
                                    <p:animEffect transition="in" filter="wipe(down)">
                                      <p:cBhvr>
                                        <p:cTn id="25" dur="580">
                                          <p:stCondLst>
                                            <p:cond delay="0"/>
                                          </p:stCondLst>
                                        </p:cTn>
                                        <p:tgtEl>
                                          <p:spTgt spid="44034">
                                            <p:txEl>
                                              <p:pRg st="0" end="0"/>
                                            </p:txEl>
                                          </p:spTgt>
                                        </p:tgtEl>
                                      </p:cBhvr>
                                    </p:animEffect>
                                    <p:anim calcmode="lin" valueType="num">
                                      <p:cBhvr>
                                        <p:cTn id="26" dur="1822" tmFilter="0,0; 0.14,0.36; 0.43,0.73; 0.71,0.91; 1.0,1.0">
                                          <p:stCondLst>
                                            <p:cond delay="0"/>
                                          </p:stCondLst>
                                        </p:cTn>
                                        <p:tgtEl>
                                          <p:spTgt spid="44034">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4034">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4034">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4034">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4034">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4034">
                                            <p:txEl>
                                              <p:pRg st="0" end="0"/>
                                            </p:txEl>
                                          </p:spTgt>
                                        </p:tgtEl>
                                      </p:cBhvr>
                                      <p:to x="100000" y="60000"/>
                                    </p:animScale>
                                    <p:animScale>
                                      <p:cBhvr>
                                        <p:cTn id="32" dur="166" decel="50000">
                                          <p:stCondLst>
                                            <p:cond delay="676"/>
                                          </p:stCondLst>
                                        </p:cTn>
                                        <p:tgtEl>
                                          <p:spTgt spid="44034">
                                            <p:txEl>
                                              <p:pRg st="0" end="0"/>
                                            </p:txEl>
                                          </p:spTgt>
                                        </p:tgtEl>
                                      </p:cBhvr>
                                      <p:to x="100000" y="100000"/>
                                    </p:animScale>
                                    <p:animScale>
                                      <p:cBhvr>
                                        <p:cTn id="33" dur="26">
                                          <p:stCondLst>
                                            <p:cond delay="1312"/>
                                          </p:stCondLst>
                                        </p:cTn>
                                        <p:tgtEl>
                                          <p:spTgt spid="44034">
                                            <p:txEl>
                                              <p:pRg st="0" end="0"/>
                                            </p:txEl>
                                          </p:spTgt>
                                        </p:tgtEl>
                                      </p:cBhvr>
                                      <p:to x="100000" y="80000"/>
                                    </p:animScale>
                                    <p:animScale>
                                      <p:cBhvr>
                                        <p:cTn id="34" dur="166" decel="50000">
                                          <p:stCondLst>
                                            <p:cond delay="1338"/>
                                          </p:stCondLst>
                                        </p:cTn>
                                        <p:tgtEl>
                                          <p:spTgt spid="44034">
                                            <p:txEl>
                                              <p:pRg st="0" end="0"/>
                                            </p:txEl>
                                          </p:spTgt>
                                        </p:tgtEl>
                                      </p:cBhvr>
                                      <p:to x="100000" y="100000"/>
                                    </p:animScale>
                                    <p:animScale>
                                      <p:cBhvr>
                                        <p:cTn id="35" dur="26">
                                          <p:stCondLst>
                                            <p:cond delay="1642"/>
                                          </p:stCondLst>
                                        </p:cTn>
                                        <p:tgtEl>
                                          <p:spTgt spid="44034">
                                            <p:txEl>
                                              <p:pRg st="0" end="0"/>
                                            </p:txEl>
                                          </p:spTgt>
                                        </p:tgtEl>
                                      </p:cBhvr>
                                      <p:to x="100000" y="90000"/>
                                    </p:animScale>
                                    <p:animScale>
                                      <p:cBhvr>
                                        <p:cTn id="36" dur="166" decel="50000">
                                          <p:stCondLst>
                                            <p:cond delay="1668"/>
                                          </p:stCondLst>
                                        </p:cTn>
                                        <p:tgtEl>
                                          <p:spTgt spid="44034">
                                            <p:txEl>
                                              <p:pRg st="0" end="0"/>
                                            </p:txEl>
                                          </p:spTgt>
                                        </p:tgtEl>
                                      </p:cBhvr>
                                      <p:to x="100000" y="100000"/>
                                    </p:animScale>
                                    <p:animScale>
                                      <p:cBhvr>
                                        <p:cTn id="37" dur="26">
                                          <p:stCondLst>
                                            <p:cond delay="1808"/>
                                          </p:stCondLst>
                                        </p:cTn>
                                        <p:tgtEl>
                                          <p:spTgt spid="44034">
                                            <p:txEl>
                                              <p:pRg st="0" end="0"/>
                                            </p:txEl>
                                          </p:spTgt>
                                        </p:tgtEl>
                                      </p:cBhvr>
                                      <p:to x="100000" y="95000"/>
                                    </p:animScale>
                                    <p:animScale>
                                      <p:cBhvr>
                                        <p:cTn id="38" dur="166" decel="50000">
                                          <p:stCondLst>
                                            <p:cond delay="1834"/>
                                          </p:stCondLst>
                                        </p:cTn>
                                        <p:tgtEl>
                                          <p:spTgt spid="44034">
                                            <p:txEl>
                                              <p:pRg st="0" end="0"/>
                                            </p:tx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4">
                                            <p:graphicEl>
                                              <a:dgm id="{3E25555A-BEEC-464F-8298-4F90BC7304C1}"/>
                                            </p:graphicEl>
                                          </p:spTgt>
                                        </p:tgtEl>
                                        <p:attrNameLst>
                                          <p:attrName>style.visibility</p:attrName>
                                        </p:attrNameLst>
                                      </p:cBhvr>
                                      <p:to>
                                        <p:strVal val="visible"/>
                                      </p:to>
                                    </p:set>
                                    <p:animEffect transition="in" filter="wipe(down)">
                                      <p:cBhvr>
                                        <p:cTn id="41" dur="580">
                                          <p:stCondLst>
                                            <p:cond delay="0"/>
                                          </p:stCondLst>
                                        </p:cTn>
                                        <p:tgtEl>
                                          <p:spTgt spid="4">
                                            <p:graphicEl>
                                              <a:dgm id="{3E25555A-BEEC-464F-8298-4F90BC7304C1}"/>
                                            </p:graphicEl>
                                          </p:spTgt>
                                        </p:tgtEl>
                                      </p:cBhvr>
                                    </p:animEffect>
                                    <p:anim calcmode="lin" valueType="num">
                                      <p:cBhvr>
                                        <p:cTn id="42" dur="1822" tmFilter="0,0; 0.14,0.36; 0.43,0.73; 0.71,0.91; 1.0,1.0">
                                          <p:stCondLst>
                                            <p:cond delay="0"/>
                                          </p:stCondLst>
                                        </p:cTn>
                                        <p:tgtEl>
                                          <p:spTgt spid="4">
                                            <p:graphicEl>
                                              <a:dgm id="{3E25555A-BEEC-464F-8298-4F90BC7304C1}"/>
                                            </p:graphic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graphicEl>
                                              <a:dgm id="{3E25555A-BEEC-464F-8298-4F90BC7304C1}"/>
                                            </p:graphic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graphicEl>
                                              <a:dgm id="{3E25555A-BEEC-464F-8298-4F90BC7304C1}"/>
                                            </p:graphic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graphicEl>
                                              <a:dgm id="{3E25555A-BEEC-464F-8298-4F90BC7304C1}"/>
                                            </p:graphic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graphicEl>
                                              <a:dgm id="{3E25555A-BEEC-464F-8298-4F90BC7304C1}"/>
                                            </p:graphic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graphicEl>
                                              <a:dgm id="{3E25555A-BEEC-464F-8298-4F90BC7304C1}"/>
                                            </p:graphicEl>
                                          </p:spTgt>
                                        </p:tgtEl>
                                      </p:cBhvr>
                                      <p:to x="100000" y="60000"/>
                                    </p:animScale>
                                    <p:animScale>
                                      <p:cBhvr>
                                        <p:cTn id="48" dur="166" decel="50000">
                                          <p:stCondLst>
                                            <p:cond delay="676"/>
                                          </p:stCondLst>
                                        </p:cTn>
                                        <p:tgtEl>
                                          <p:spTgt spid="4">
                                            <p:graphicEl>
                                              <a:dgm id="{3E25555A-BEEC-464F-8298-4F90BC7304C1}"/>
                                            </p:graphicEl>
                                          </p:spTgt>
                                        </p:tgtEl>
                                      </p:cBhvr>
                                      <p:to x="100000" y="100000"/>
                                    </p:animScale>
                                    <p:animScale>
                                      <p:cBhvr>
                                        <p:cTn id="49" dur="26">
                                          <p:stCondLst>
                                            <p:cond delay="1312"/>
                                          </p:stCondLst>
                                        </p:cTn>
                                        <p:tgtEl>
                                          <p:spTgt spid="4">
                                            <p:graphicEl>
                                              <a:dgm id="{3E25555A-BEEC-464F-8298-4F90BC7304C1}"/>
                                            </p:graphicEl>
                                          </p:spTgt>
                                        </p:tgtEl>
                                      </p:cBhvr>
                                      <p:to x="100000" y="80000"/>
                                    </p:animScale>
                                    <p:animScale>
                                      <p:cBhvr>
                                        <p:cTn id="50" dur="166" decel="50000">
                                          <p:stCondLst>
                                            <p:cond delay="1338"/>
                                          </p:stCondLst>
                                        </p:cTn>
                                        <p:tgtEl>
                                          <p:spTgt spid="4">
                                            <p:graphicEl>
                                              <a:dgm id="{3E25555A-BEEC-464F-8298-4F90BC7304C1}"/>
                                            </p:graphicEl>
                                          </p:spTgt>
                                        </p:tgtEl>
                                      </p:cBhvr>
                                      <p:to x="100000" y="100000"/>
                                    </p:animScale>
                                    <p:animScale>
                                      <p:cBhvr>
                                        <p:cTn id="51" dur="26">
                                          <p:stCondLst>
                                            <p:cond delay="1642"/>
                                          </p:stCondLst>
                                        </p:cTn>
                                        <p:tgtEl>
                                          <p:spTgt spid="4">
                                            <p:graphicEl>
                                              <a:dgm id="{3E25555A-BEEC-464F-8298-4F90BC7304C1}"/>
                                            </p:graphicEl>
                                          </p:spTgt>
                                        </p:tgtEl>
                                      </p:cBhvr>
                                      <p:to x="100000" y="90000"/>
                                    </p:animScale>
                                    <p:animScale>
                                      <p:cBhvr>
                                        <p:cTn id="52" dur="166" decel="50000">
                                          <p:stCondLst>
                                            <p:cond delay="1668"/>
                                          </p:stCondLst>
                                        </p:cTn>
                                        <p:tgtEl>
                                          <p:spTgt spid="4">
                                            <p:graphicEl>
                                              <a:dgm id="{3E25555A-BEEC-464F-8298-4F90BC7304C1}"/>
                                            </p:graphicEl>
                                          </p:spTgt>
                                        </p:tgtEl>
                                      </p:cBhvr>
                                      <p:to x="100000" y="100000"/>
                                    </p:animScale>
                                    <p:animScale>
                                      <p:cBhvr>
                                        <p:cTn id="53" dur="26">
                                          <p:stCondLst>
                                            <p:cond delay="1808"/>
                                          </p:stCondLst>
                                        </p:cTn>
                                        <p:tgtEl>
                                          <p:spTgt spid="4">
                                            <p:graphicEl>
                                              <a:dgm id="{3E25555A-BEEC-464F-8298-4F90BC7304C1}"/>
                                            </p:graphicEl>
                                          </p:spTgt>
                                        </p:tgtEl>
                                      </p:cBhvr>
                                      <p:to x="100000" y="95000"/>
                                    </p:animScale>
                                    <p:animScale>
                                      <p:cBhvr>
                                        <p:cTn id="54" dur="166" decel="50000">
                                          <p:stCondLst>
                                            <p:cond delay="1834"/>
                                          </p:stCondLst>
                                        </p:cTn>
                                        <p:tgtEl>
                                          <p:spTgt spid="4">
                                            <p:graphicEl>
                                              <a:dgm id="{3E25555A-BEEC-464F-8298-4F90BC7304C1}"/>
                                            </p:graphic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4">
                                            <p:graphicEl>
                                              <a:dgm id="{D41FC459-6233-42FA-BE6C-820E13410583}"/>
                                            </p:graphicEl>
                                          </p:spTgt>
                                        </p:tgtEl>
                                        <p:attrNameLst>
                                          <p:attrName>style.visibility</p:attrName>
                                        </p:attrNameLst>
                                      </p:cBhvr>
                                      <p:to>
                                        <p:strVal val="visible"/>
                                      </p:to>
                                    </p:set>
                                    <p:animEffect transition="in" filter="wipe(down)">
                                      <p:cBhvr>
                                        <p:cTn id="57" dur="580">
                                          <p:stCondLst>
                                            <p:cond delay="0"/>
                                          </p:stCondLst>
                                        </p:cTn>
                                        <p:tgtEl>
                                          <p:spTgt spid="4">
                                            <p:graphicEl>
                                              <a:dgm id="{D41FC459-6233-42FA-BE6C-820E13410583}"/>
                                            </p:graphicEl>
                                          </p:spTgt>
                                        </p:tgtEl>
                                      </p:cBhvr>
                                    </p:animEffect>
                                    <p:anim calcmode="lin" valueType="num">
                                      <p:cBhvr>
                                        <p:cTn id="58" dur="1822" tmFilter="0,0; 0.14,0.36; 0.43,0.73; 0.71,0.91; 1.0,1.0">
                                          <p:stCondLst>
                                            <p:cond delay="0"/>
                                          </p:stCondLst>
                                        </p:cTn>
                                        <p:tgtEl>
                                          <p:spTgt spid="4">
                                            <p:graphicEl>
                                              <a:dgm id="{D41FC459-6233-42FA-BE6C-820E13410583}"/>
                                            </p:graphic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graphicEl>
                                              <a:dgm id="{D41FC459-6233-42FA-BE6C-820E13410583}"/>
                                            </p:graphic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graphicEl>
                                              <a:dgm id="{D41FC459-6233-42FA-BE6C-820E13410583}"/>
                                            </p:graphic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graphicEl>
                                              <a:dgm id="{D41FC459-6233-42FA-BE6C-820E13410583}"/>
                                            </p:graphic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graphicEl>
                                              <a:dgm id="{D41FC459-6233-42FA-BE6C-820E13410583}"/>
                                            </p:graphic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graphicEl>
                                              <a:dgm id="{D41FC459-6233-42FA-BE6C-820E13410583}"/>
                                            </p:graphicEl>
                                          </p:spTgt>
                                        </p:tgtEl>
                                      </p:cBhvr>
                                      <p:to x="100000" y="60000"/>
                                    </p:animScale>
                                    <p:animScale>
                                      <p:cBhvr>
                                        <p:cTn id="64" dur="166" decel="50000">
                                          <p:stCondLst>
                                            <p:cond delay="676"/>
                                          </p:stCondLst>
                                        </p:cTn>
                                        <p:tgtEl>
                                          <p:spTgt spid="4">
                                            <p:graphicEl>
                                              <a:dgm id="{D41FC459-6233-42FA-BE6C-820E13410583}"/>
                                            </p:graphicEl>
                                          </p:spTgt>
                                        </p:tgtEl>
                                      </p:cBhvr>
                                      <p:to x="100000" y="100000"/>
                                    </p:animScale>
                                    <p:animScale>
                                      <p:cBhvr>
                                        <p:cTn id="65" dur="26">
                                          <p:stCondLst>
                                            <p:cond delay="1312"/>
                                          </p:stCondLst>
                                        </p:cTn>
                                        <p:tgtEl>
                                          <p:spTgt spid="4">
                                            <p:graphicEl>
                                              <a:dgm id="{D41FC459-6233-42FA-BE6C-820E13410583}"/>
                                            </p:graphicEl>
                                          </p:spTgt>
                                        </p:tgtEl>
                                      </p:cBhvr>
                                      <p:to x="100000" y="80000"/>
                                    </p:animScale>
                                    <p:animScale>
                                      <p:cBhvr>
                                        <p:cTn id="66" dur="166" decel="50000">
                                          <p:stCondLst>
                                            <p:cond delay="1338"/>
                                          </p:stCondLst>
                                        </p:cTn>
                                        <p:tgtEl>
                                          <p:spTgt spid="4">
                                            <p:graphicEl>
                                              <a:dgm id="{D41FC459-6233-42FA-BE6C-820E13410583}"/>
                                            </p:graphicEl>
                                          </p:spTgt>
                                        </p:tgtEl>
                                      </p:cBhvr>
                                      <p:to x="100000" y="100000"/>
                                    </p:animScale>
                                    <p:animScale>
                                      <p:cBhvr>
                                        <p:cTn id="67" dur="26">
                                          <p:stCondLst>
                                            <p:cond delay="1642"/>
                                          </p:stCondLst>
                                        </p:cTn>
                                        <p:tgtEl>
                                          <p:spTgt spid="4">
                                            <p:graphicEl>
                                              <a:dgm id="{D41FC459-6233-42FA-BE6C-820E13410583}"/>
                                            </p:graphicEl>
                                          </p:spTgt>
                                        </p:tgtEl>
                                      </p:cBhvr>
                                      <p:to x="100000" y="90000"/>
                                    </p:animScale>
                                    <p:animScale>
                                      <p:cBhvr>
                                        <p:cTn id="68" dur="166" decel="50000">
                                          <p:stCondLst>
                                            <p:cond delay="1668"/>
                                          </p:stCondLst>
                                        </p:cTn>
                                        <p:tgtEl>
                                          <p:spTgt spid="4">
                                            <p:graphicEl>
                                              <a:dgm id="{D41FC459-6233-42FA-BE6C-820E13410583}"/>
                                            </p:graphicEl>
                                          </p:spTgt>
                                        </p:tgtEl>
                                      </p:cBhvr>
                                      <p:to x="100000" y="100000"/>
                                    </p:animScale>
                                    <p:animScale>
                                      <p:cBhvr>
                                        <p:cTn id="69" dur="26">
                                          <p:stCondLst>
                                            <p:cond delay="1808"/>
                                          </p:stCondLst>
                                        </p:cTn>
                                        <p:tgtEl>
                                          <p:spTgt spid="4">
                                            <p:graphicEl>
                                              <a:dgm id="{D41FC459-6233-42FA-BE6C-820E13410583}"/>
                                            </p:graphicEl>
                                          </p:spTgt>
                                        </p:tgtEl>
                                      </p:cBhvr>
                                      <p:to x="100000" y="95000"/>
                                    </p:animScale>
                                    <p:animScale>
                                      <p:cBhvr>
                                        <p:cTn id="70" dur="166" decel="50000">
                                          <p:stCondLst>
                                            <p:cond delay="1834"/>
                                          </p:stCondLst>
                                        </p:cTn>
                                        <p:tgtEl>
                                          <p:spTgt spid="4">
                                            <p:graphicEl>
                                              <a:dgm id="{D41FC459-6233-42FA-BE6C-820E13410583}"/>
                                            </p:graphicEl>
                                          </p:spTgt>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4">
                                            <p:graphicEl>
                                              <a:dgm id="{2BE9966F-B02A-4B00-BFCE-E29C58BF2778}"/>
                                            </p:graphicEl>
                                          </p:spTgt>
                                        </p:tgtEl>
                                        <p:attrNameLst>
                                          <p:attrName>style.visibility</p:attrName>
                                        </p:attrNameLst>
                                      </p:cBhvr>
                                      <p:to>
                                        <p:strVal val="visible"/>
                                      </p:to>
                                    </p:set>
                                    <p:animEffect transition="in" filter="wipe(down)">
                                      <p:cBhvr>
                                        <p:cTn id="73" dur="580">
                                          <p:stCondLst>
                                            <p:cond delay="0"/>
                                          </p:stCondLst>
                                        </p:cTn>
                                        <p:tgtEl>
                                          <p:spTgt spid="4">
                                            <p:graphicEl>
                                              <a:dgm id="{2BE9966F-B02A-4B00-BFCE-E29C58BF2778}"/>
                                            </p:graphicEl>
                                          </p:spTgt>
                                        </p:tgtEl>
                                      </p:cBhvr>
                                    </p:animEffect>
                                    <p:anim calcmode="lin" valueType="num">
                                      <p:cBhvr>
                                        <p:cTn id="74" dur="1822" tmFilter="0,0; 0.14,0.36; 0.43,0.73; 0.71,0.91; 1.0,1.0">
                                          <p:stCondLst>
                                            <p:cond delay="0"/>
                                          </p:stCondLst>
                                        </p:cTn>
                                        <p:tgtEl>
                                          <p:spTgt spid="4">
                                            <p:graphicEl>
                                              <a:dgm id="{2BE9966F-B02A-4B00-BFCE-E29C58BF2778}"/>
                                            </p:graphic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4">
                                            <p:graphicEl>
                                              <a:dgm id="{2BE9966F-B02A-4B00-BFCE-E29C58BF2778}"/>
                                            </p:graphic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4">
                                            <p:graphicEl>
                                              <a:dgm id="{2BE9966F-B02A-4B00-BFCE-E29C58BF2778}"/>
                                            </p:graphic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4">
                                            <p:graphicEl>
                                              <a:dgm id="{2BE9966F-B02A-4B00-BFCE-E29C58BF2778}"/>
                                            </p:graphic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4">
                                            <p:graphicEl>
                                              <a:dgm id="{2BE9966F-B02A-4B00-BFCE-E29C58BF2778}"/>
                                            </p:graphic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4">
                                            <p:graphicEl>
                                              <a:dgm id="{2BE9966F-B02A-4B00-BFCE-E29C58BF2778}"/>
                                            </p:graphicEl>
                                          </p:spTgt>
                                        </p:tgtEl>
                                      </p:cBhvr>
                                      <p:to x="100000" y="60000"/>
                                    </p:animScale>
                                    <p:animScale>
                                      <p:cBhvr>
                                        <p:cTn id="80" dur="166" decel="50000">
                                          <p:stCondLst>
                                            <p:cond delay="676"/>
                                          </p:stCondLst>
                                        </p:cTn>
                                        <p:tgtEl>
                                          <p:spTgt spid="4">
                                            <p:graphicEl>
                                              <a:dgm id="{2BE9966F-B02A-4B00-BFCE-E29C58BF2778}"/>
                                            </p:graphicEl>
                                          </p:spTgt>
                                        </p:tgtEl>
                                      </p:cBhvr>
                                      <p:to x="100000" y="100000"/>
                                    </p:animScale>
                                    <p:animScale>
                                      <p:cBhvr>
                                        <p:cTn id="81" dur="26">
                                          <p:stCondLst>
                                            <p:cond delay="1312"/>
                                          </p:stCondLst>
                                        </p:cTn>
                                        <p:tgtEl>
                                          <p:spTgt spid="4">
                                            <p:graphicEl>
                                              <a:dgm id="{2BE9966F-B02A-4B00-BFCE-E29C58BF2778}"/>
                                            </p:graphicEl>
                                          </p:spTgt>
                                        </p:tgtEl>
                                      </p:cBhvr>
                                      <p:to x="100000" y="80000"/>
                                    </p:animScale>
                                    <p:animScale>
                                      <p:cBhvr>
                                        <p:cTn id="82" dur="166" decel="50000">
                                          <p:stCondLst>
                                            <p:cond delay="1338"/>
                                          </p:stCondLst>
                                        </p:cTn>
                                        <p:tgtEl>
                                          <p:spTgt spid="4">
                                            <p:graphicEl>
                                              <a:dgm id="{2BE9966F-B02A-4B00-BFCE-E29C58BF2778}"/>
                                            </p:graphicEl>
                                          </p:spTgt>
                                        </p:tgtEl>
                                      </p:cBhvr>
                                      <p:to x="100000" y="100000"/>
                                    </p:animScale>
                                    <p:animScale>
                                      <p:cBhvr>
                                        <p:cTn id="83" dur="26">
                                          <p:stCondLst>
                                            <p:cond delay="1642"/>
                                          </p:stCondLst>
                                        </p:cTn>
                                        <p:tgtEl>
                                          <p:spTgt spid="4">
                                            <p:graphicEl>
                                              <a:dgm id="{2BE9966F-B02A-4B00-BFCE-E29C58BF2778}"/>
                                            </p:graphicEl>
                                          </p:spTgt>
                                        </p:tgtEl>
                                      </p:cBhvr>
                                      <p:to x="100000" y="90000"/>
                                    </p:animScale>
                                    <p:animScale>
                                      <p:cBhvr>
                                        <p:cTn id="84" dur="166" decel="50000">
                                          <p:stCondLst>
                                            <p:cond delay="1668"/>
                                          </p:stCondLst>
                                        </p:cTn>
                                        <p:tgtEl>
                                          <p:spTgt spid="4">
                                            <p:graphicEl>
                                              <a:dgm id="{2BE9966F-B02A-4B00-BFCE-E29C58BF2778}"/>
                                            </p:graphicEl>
                                          </p:spTgt>
                                        </p:tgtEl>
                                      </p:cBhvr>
                                      <p:to x="100000" y="100000"/>
                                    </p:animScale>
                                    <p:animScale>
                                      <p:cBhvr>
                                        <p:cTn id="85" dur="26">
                                          <p:stCondLst>
                                            <p:cond delay="1808"/>
                                          </p:stCondLst>
                                        </p:cTn>
                                        <p:tgtEl>
                                          <p:spTgt spid="4">
                                            <p:graphicEl>
                                              <a:dgm id="{2BE9966F-B02A-4B00-BFCE-E29C58BF2778}"/>
                                            </p:graphicEl>
                                          </p:spTgt>
                                        </p:tgtEl>
                                      </p:cBhvr>
                                      <p:to x="100000" y="95000"/>
                                    </p:animScale>
                                    <p:animScale>
                                      <p:cBhvr>
                                        <p:cTn id="86" dur="166" decel="50000">
                                          <p:stCondLst>
                                            <p:cond delay="1834"/>
                                          </p:stCondLst>
                                        </p:cTn>
                                        <p:tgtEl>
                                          <p:spTgt spid="4">
                                            <p:graphicEl>
                                              <a:dgm id="{2BE9966F-B02A-4B00-BFCE-E29C58BF2778}"/>
                                            </p:graphicEl>
                                          </p:spTgt>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4">
                                            <p:graphicEl>
                                              <a:dgm id="{B304484C-4CB6-4B6E-9947-AFCAFC2131C9}"/>
                                            </p:graphicEl>
                                          </p:spTgt>
                                        </p:tgtEl>
                                        <p:attrNameLst>
                                          <p:attrName>style.visibility</p:attrName>
                                        </p:attrNameLst>
                                      </p:cBhvr>
                                      <p:to>
                                        <p:strVal val="visible"/>
                                      </p:to>
                                    </p:set>
                                    <p:animEffect transition="in" filter="wipe(down)">
                                      <p:cBhvr>
                                        <p:cTn id="89" dur="580">
                                          <p:stCondLst>
                                            <p:cond delay="0"/>
                                          </p:stCondLst>
                                        </p:cTn>
                                        <p:tgtEl>
                                          <p:spTgt spid="4">
                                            <p:graphicEl>
                                              <a:dgm id="{B304484C-4CB6-4B6E-9947-AFCAFC2131C9}"/>
                                            </p:graphicEl>
                                          </p:spTgt>
                                        </p:tgtEl>
                                      </p:cBhvr>
                                    </p:animEffect>
                                    <p:anim calcmode="lin" valueType="num">
                                      <p:cBhvr>
                                        <p:cTn id="90" dur="1822" tmFilter="0,0; 0.14,0.36; 0.43,0.73; 0.71,0.91; 1.0,1.0">
                                          <p:stCondLst>
                                            <p:cond delay="0"/>
                                          </p:stCondLst>
                                        </p:cTn>
                                        <p:tgtEl>
                                          <p:spTgt spid="4">
                                            <p:graphicEl>
                                              <a:dgm id="{B304484C-4CB6-4B6E-9947-AFCAFC2131C9}"/>
                                            </p:graphic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4">
                                            <p:graphicEl>
                                              <a:dgm id="{B304484C-4CB6-4B6E-9947-AFCAFC2131C9}"/>
                                            </p:graphic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4">
                                            <p:graphicEl>
                                              <a:dgm id="{B304484C-4CB6-4B6E-9947-AFCAFC2131C9}"/>
                                            </p:graphic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4">
                                            <p:graphicEl>
                                              <a:dgm id="{B304484C-4CB6-4B6E-9947-AFCAFC2131C9}"/>
                                            </p:graphic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4">
                                            <p:graphicEl>
                                              <a:dgm id="{B304484C-4CB6-4B6E-9947-AFCAFC2131C9}"/>
                                            </p:graphic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4">
                                            <p:graphicEl>
                                              <a:dgm id="{B304484C-4CB6-4B6E-9947-AFCAFC2131C9}"/>
                                            </p:graphicEl>
                                          </p:spTgt>
                                        </p:tgtEl>
                                      </p:cBhvr>
                                      <p:to x="100000" y="60000"/>
                                    </p:animScale>
                                    <p:animScale>
                                      <p:cBhvr>
                                        <p:cTn id="96" dur="166" decel="50000">
                                          <p:stCondLst>
                                            <p:cond delay="676"/>
                                          </p:stCondLst>
                                        </p:cTn>
                                        <p:tgtEl>
                                          <p:spTgt spid="4">
                                            <p:graphicEl>
                                              <a:dgm id="{B304484C-4CB6-4B6E-9947-AFCAFC2131C9}"/>
                                            </p:graphicEl>
                                          </p:spTgt>
                                        </p:tgtEl>
                                      </p:cBhvr>
                                      <p:to x="100000" y="100000"/>
                                    </p:animScale>
                                    <p:animScale>
                                      <p:cBhvr>
                                        <p:cTn id="97" dur="26">
                                          <p:stCondLst>
                                            <p:cond delay="1312"/>
                                          </p:stCondLst>
                                        </p:cTn>
                                        <p:tgtEl>
                                          <p:spTgt spid="4">
                                            <p:graphicEl>
                                              <a:dgm id="{B304484C-4CB6-4B6E-9947-AFCAFC2131C9}"/>
                                            </p:graphicEl>
                                          </p:spTgt>
                                        </p:tgtEl>
                                      </p:cBhvr>
                                      <p:to x="100000" y="80000"/>
                                    </p:animScale>
                                    <p:animScale>
                                      <p:cBhvr>
                                        <p:cTn id="98" dur="166" decel="50000">
                                          <p:stCondLst>
                                            <p:cond delay="1338"/>
                                          </p:stCondLst>
                                        </p:cTn>
                                        <p:tgtEl>
                                          <p:spTgt spid="4">
                                            <p:graphicEl>
                                              <a:dgm id="{B304484C-4CB6-4B6E-9947-AFCAFC2131C9}"/>
                                            </p:graphicEl>
                                          </p:spTgt>
                                        </p:tgtEl>
                                      </p:cBhvr>
                                      <p:to x="100000" y="100000"/>
                                    </p:animScale>
                                    <p:animScale>
                                      <p:cBhvr>
                                        <p:cTn id="99" dur="26">
                                          <p:stCondLst>
                                            <p:cond delay="1642"/>
                                          </p:stCondLst>
                                        </p:cTn>
                                        <p:tgtEl>
                                          <p:spTgt spid="4">
                                            <p:graphicEl>
                                              <a:dgm id="{B304484C-4CB6-4B6E-9947-AFCAFC2131C9}"/>
                                            </p:graphicEl>
                                          </p:spTgt>
                                        </p:tgtEl>
                                      </p:cBhvr>
                                      <p:to x="100000" y="90000"/>
                                    </p:animScale>
                                    <p:animScale>
                                      <p:cBhvr>
                                        <p:cTn id="100" dur="166" decel="50000">
                                          <p:stCondLst>
                                            <p:cond delay="1668"/>
                                          </p:stCondLst>
                                        </p:cTn>
                                        <p:tgtEl>
                                          <p:spTgt spid="4">
                                            <p:graphicEl>
                                              <a:dgm id="{B304484C-4CB6-4B6E-9947-AFCAFC2131C9}"/>
                                            </p:graphicEl>
                                          </p:spTgt>
                                        </p:tgtEl>
                                      </p:cBhvr>
                                      <p:to x="100000" y="100000"/>
                                    </p:animScale>
                                    <p:animScale>
                                      <p:cBhvr>
                                        <p:cTn id="101" dur="26">
                                          <p:stCondLst>
                                            <p:cond delay="1808"/>
                                          </p:stCondLst>
                                        </p:cTn>
                                        <p:tgtEl>
                                          <p:spTgt spid="4">
                                            <p:graphicEl>
                                              <a:dgm id="{B304484C-4CB6-4B6E-9947-AFCAFC2131C9}"/>
                                            </p:graphicEl>
                                          </p:spTgt>
                                        </p:tgtEl>
                                      </p:cBhvr>
                                      <p:to x="100000" y="95000"/>
                                    </p:animScale>
                                    <p:animScale>
                                      <p:cBhvr>
                                        <p:cTn id="102" dur="166" decel="50000">
                                          <p:stCondLst>
                                            <p:cond delay="1834"/>
                                          </p:stCondLst>
                                        </p:cTn>
                                        <p:tgtEl>
                                          <p:spTgt spid="4">
                                            <p:graphicEl>
                                              <a:dgm id="{B304484C-4CB6-4B6E-9947-AFCAFC2131C9}"/>
                                            </p:graphicEl>
                                          </p:spTgt>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4">
                                            <p:graphicEl>
                                              <a:dgm id="{7F7D183B-8497-4368-8CF2-73A0E2E62307}"/>
                                            </p:graphicEl>
                                          </p:spTgt>
                                        </p:tgtEl>
                                        <p:attrNameLst>
                                          <p:attrName>style.visibility</p:attrName>
                                        </p:attrNameLst>
                                      </p:cBhvr>
                                      <p:to>
                                        <p:strVal val="visible"/>
                                      </p:to>
                                    </p:set>
                                    <p:animEffect transition="in" filter="wipe(down)">
                                      <p:cBhvr>
                                        <p:cTn id="105" dur="580">
                                          <p:stCondLst>
                                            <p:cond delay="0"/>
                                          </p:stCondLst>
                                        </p:cTn>
                                        <p:tgtEl>
                                          <p:spTgt spid="4">
                                            <p:graphicEl>
                                              <a:dgm id="{7F7D183B-8497-4368-8CF2-73A0E2E62307}"/>
                                            </p:graphicEl>
                                          </p:spTgt>
                                        </p:tgtEl>
                                      </p:cBhvr>
                                    </p:animEffect>
                                    <p:anim calcmode="lin" valueType="num">
                                      <p:cBhvr>
                                        <p:cTn id="106" dur="1822" tmFilter="0,0; 0.14,0.36; 0.43,0.73; 0.71,0.91; 1.0,1.0">
                                          <p:stCondLst>
                                            <p:cond delay="0"/>
                                          </p:stCondLst>
                                        </p:cTn>
                                        <p:tgtEl>
                                          <p:spTgt spid="4">
                                            <p:graphicEl>
                                              <a:dgm id="{7F7D183B-8497-4368-8CF2-73A0E2E62307}"/>
                                            </p:graphic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4">
                                            <p:graphicEl>
                                              <a:dgm id="{7F7D183B-8497-4368-8CF2-73A0E2E62307}"/>
                                            </p:graphic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4">
                                            <p:graphicEl>
                                              <a:dgm id="{7F7D183B-8497-4368-8CF2-73A0E2E62307}"/>
                                            </p:graphic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4">
                                            <p:graphicEl>
                                              <a:dgm id="{7F7D183B-8497-4368-8CF2-73A0E2E62307}"/>
                                            </p:graphic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4">
                                            <p:graphicEl>
                                              <a:dgm id="{7F7D183B-8497-4368-8CF2-73A0E2E62307}"/>
                                            </p:graphic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4">
                                            <p:graphicEl>
                                              <a:dgm id="{7F7D183B-8497-4368-8CF2-73A0E2E62307}"/>
                                            </p:graphicEl>
                                          </p:spTgt>
                                        </p:tgtEl>
                                      </p:cBhvr>
                                      <p:to x="100000" y="60000"/>
                                    </p:animScale>
                                    <p:animScale>
                                      <p:cBhvr>
                                        <p:cTn id="112" dur="166" decel="50000">
                                          <p:stCondLst>
                                            <p:cond delay="676"/>
                                          </p:stCondLst>
                                        </p:cTn>
                                        <p:tgtEl>
                                          <p:spTgt spid="4">
                                            <p:graphicEl>
                                              <a:dgm id="{7F7D183B-8497-4368-8CF2-73A0E2E62307}"/>
                                            </p:graphicEl>
                                          </p:spTgt>
                                        </p:tgtEl>
                                      </p:cBhvr>
                                      <p:to x="100000" y="100000"/>
                                    </p:animScale>
                                    <p:animScale>
                                      <p:cBhvr>
                                        <p:cTn id="113" dur="26">
                                          <p:stCondLst>
                                            <p:cond delay="1312"/>
                                          </p:stCondLst>
                                        </p:cTn>
                                        <p:tgtEl>
                                          <p:spTgt spid="4">
                                            <p:graphicEl>
                                              <a:dgm id="{7F7D183B-8497-4368-8CF2-73A0E2E62307}"/>
                                            </p:graphicEl>
                                          </p:spTgt>
                                        </p:tgtEl>
                                      </p:cBhvr>
                                      <p:to x="100000" y="80000"/>
                                    </p:animScale>
                                    <p:animScale>
                                      <p:cBhvr>
                                        <p:cTn id="114" dur="166" decel="50000">
                                          <p:stCondLst>
                                            <p:cond delay="1338"/>
                                          </p:stCondLst>
                                        </p:cTn>
                                        <p:tgtEl>
                                          <p:spTgt spid="4">
                                            <p:graphicEl>
                                              <a:dgm id="{7F7D183B-8497-4368-8CF2-73A0E2E62307}"/>
                                            </p:graphicEl>
                                          </p:spTgt>
                                        </p:tgtEl>
                                      </p:cBhvr>
                                      <p:to x="100000" y="100000"/>
                                    </p:animScale>
                                    <p:animScale>
                                      <p:cBhvr>
                                        <p:cTn id="115" dur="26">
                                          <p:stCondLst>
                                            <p:cond delay="1642"/>
                                          </p:stCondLst>
                                        </p:cTn>
                                        <p:tgtEl>
                                          <p:spTgt spid="4">
                                            <p:graphicEl>
                                              <a:dgm id="{7F7D183B-8497-4368-8CF2-73A0E2E62307}"/>
                                            </p:graphicEl>
                                          </p:spTgt>
                                        </p:tgtEl>
                                      </p:cBhvr>
                                      <p:to x="100000" y="90000"/>
                                    </p:animScale>
                                    <p:animScale>
                                      <p:cBhvr>
                                        <p:cTn id="116" dur="166" decel="50000">
                                          <p:stCondLst>
                                            <p:cond delay="1668"/>
                                          </p:stCondLst>
                                        </p:cTn>
                                        <p:tgtEl>
                                          <p:spTgt spid="4">
                                            <p:graphicEl>
                                              <a:dgm id="{7F7D183B-8497-4368-8CF2-73A0E2E62307}"/>
                                            </p:graphicEl>
                                          </p:spTgt>
                                        </p:tgtEl>
                                      </p:cBhvr>
                                      <p:to x="100000" y="100000"/>
                                    </p:animScale>
                                    <p:animScale>
                                      <p:cBhvr>
                                        <p:cTn id="117" dur="26">
                                          <p:stCondLst>
                                            <p:cond delay="1808"/>
                                          </p:stCondLst>
                                        </p:cTn>
                                        <p:tgtEl>
                                          <p:spTgt spid="4">
                                            <p:graphicEl>
                                              <a:dgm id="{7F7D183B-8497-4368-8CF2-73A0E2E62307}"/>
                                            </p:graphicEl>
                                          </p:spTgt>
                                        </p:tgtEl>
                                      </p:cBhvr>
                                      <p:to x="100000" y="95000"/>
                                    </p:animScale>
                                    <p:animScale>
                                      <p:cBhvr>
                                        <p:cTn id="118" dur="166" decel="50000">
                                          <p:stCondLst>
                                            <p:cond delay="1834"/>
                                          </p:stCondLst>
                                        </p:cTn>
                                        <p:tgtEl>
                                          <p:spTgt spid="4">
                                            <p:graphicEl>
                                              <a:dgm id="{7F7D183B-8497-4368-8CF2-73A0E2E62307}"/>
                                            </p:graphicEl>
                                          </p:spTgt>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4">
                                            <p:graphicEl>
                                              <a:dgm id="{4D80FE13-125F-4EA6-A24E-D39B726453A6}"/>
                                            </p:graphicEl>
                                          </p:spTgt>
                                        </p:tgtEl>
                                        <p:attrNameLst>
                                          <p:attrName>style.visibility</p:attrName>
                                        </p:attrNameLst>
                                      </p:cBhvr>
                                      <p:to>
                                        <p:strVal val="visible"/>
                                      </p:to>
                                    </p:set>
                                    <p:animEffect transition="in" filter="wipe(down)">
                                      <p:cBhvr>
                                        <p:cTn id="121" dur="580">
                                          <p:stCondLst>
                                            <p:cond delay="0"/>
                                          </p:stCondLst>
                                        </p:cTn>
                                        <p:tgtEl>
                                          <p:spTgt spid="4">
                                            <p:graphicEl>
                                              <a:dgm id="{4D80FE13-125F-4EA6-A24E-D39B726453A6}"/>
                                            </p:graphicEl>
                                          </p:spTgt>
                                        </p:tgtEl>
                                      </p:cBhvr>
                                    </p:animEffect>
                                    <p:anim calcmode="lin" valueType="num">
                                      <p:cBhvr>
                                        <p:cTn id="122" dur="1822" tmFilter="0,0; 0.14,0.36; 0.43,0.73; 0.71,0.91; 1.0,1.0">
                                          <p:stCondLst>
                                            <p:cond delay="0"/>
                                          </p:stCondLst>
                                        </p:cTn>
                                        <p:tgtEl>
                                          <p:spTgt spid="4">
                                            <p:graphicEl>
                                              <a:dgm id="{4D80FE13-125F-4EA6-A24E-D39B726453A6}"/>
                                            </p:graphicEl>
                                          </p:spTgt>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4">
                                            <p:graphicEl>
                                              <a:dgm id="{4D80FE13-125F-4EA6-A24E-D39B726453A6}"/>
                                            </p:graphicEl>
                                          </p:spTgt>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4">
                                            <p:graphicEl>
                                              <a:dgm id="{4D80FE13-125F-4EA6-A24E-D39B726453A6}"/>
                                            </p:graphicEl>
                                          </p:spTgt>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4">
                                            <p:graphicEl>
                                              <a:dgm id="{4D80FE13-125F-4EA6-A24E-D39B726453A6}"/>
                                            </p:graphicEl>
                                          </p:spTgt>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4">
                                            <p:graphicEl>
                                              <a:dgm id="{4D80FE13-125F-4EA6-A24E-D39B726453A6}"/>
                                            </p:graphicEl>
                                          </p:spTgt>
                                        </p:tgtEl>
                                        <p:attrNameLst>
                                          <p:attrName>ppt_y</p:attrName>
                                        </p:attrNameLst>
                                      </p:cBhvr>
                                      <p:tavLst>
                                        <p:tav tm="0" fmla="#ppt_y-sin(pi*$)/81">
                                          <p:val>
                                            <p:fltVal val="0"/>
                                          </p:val>
                                        </p:tav>
                                        <p:tav tm="100000">
                                          <p:val>
                                            <p:fltVal val="1"/>
                                          </p:val>
                                        </p:tav>
                                      </p:tavLst>
                                    </p:anim>
                                    <p:animScale>
                                      <p:cBhvr>
                                        <p:cTn id="127" dur="26">
                                          <p:stCondLst>
                                            <p:cond delay="650"/>
                                          </p:stCondLst>
                                        </p:cTn>
                                        <p:tgtEl>
                                          <p:spTgt spid="4">
                                            <p:graphicEl>
                                              <a:dgm id="{4D80FE13-125F-4EA6-A24E-D39B726453A6}"/>
                                            </p:graphicEl>
                                          </p:spTgt>
                                        </p:tgtEl>
                                      </p:cBhvr>
                                      <p:to x="100000" y="60000"/>
                                    </p:animScale>
                                    <p:animScale>
                                      <p:cBhvr>
                                        <p:cTn id="128" dur="166" decel="50000">
                                          <p:stCondLst>
                                            <p:cond delay="676"/>
                                          </p:stCondLst>
                                        </p:cTn>
                                        <p:tgtEl>
                                          <p:spTgt spid="4">
                                            <p:graphicEl>
                                              <a:dgm id="{4D80FE13-125F-4EA6-A24E-D39B726453A6}"/>
                                            </p:graphicEl>
                                          </p:spTgt>
                                        </p:tgtEl>
                                      </p:cBhvr>
                                      <p:to x="100000" y="100000"/>
                                    </p:animScale>
                                    <p:animScale>
                                      <p:cBhvr>
                                        <p:cTn id="129" dur="26">
                                          <p:stCondLst>
                                            <p:cond delay="1312"/>
                                          </p:stCondLst>
                                        </p:cTn>
                                        <p:tgtEl>
                                          <p:spTgt spid="4">
                                            <p:graphicEl>
                                              <a:dgm id="{4D80FE13-125F-4EA6-A24E-D39B726453A6}"/>
                                            </p:graphicEl>
                                          </p:spTgt>
                                        </p:tgtEl>
                                      </p:cBhvr>
                                      <p:to x="100000" y="80000"/>
                                    </p:animScale>
                                    <p:animScale>
                                      <p:cBhvr>
                                        <p:cTn id="130" dur="166" decel="50000">
                                          <p:stCondLst>
                                            <p:cond delay="1338"/>
                                          </p:stCondLst>
                                        </p:cTn>
                                        <p:tgtEl>
                                          <p:spTgt spid="4">
                                            <p:graphicEl>
                                              <a:dgm id="{4D80FE13-125F-4EA6-A24E-D39B726453A6}"/>
                                            </p:graphicEl>
                                          </p:spTgt>
                                        </p:tgtEl>
                                      </p:cBhvr>
                                      <p:to x="100000" y="100000"/>
                                    </p:animScale>
                                    <p:animScale>
                                      <p:cBhvr>
                                        <p:cTn id="131" dur="26">
                                          <p:stCondLst>
                                            <p:cond delay="1642"/>
                                          </p:stCondLst>
                                        </p:cTn>
                                        <p:tgtEl>
                                          <p:spTgt spid="4">
                                            <p:graphicEl>
                                              <a:dgm id="{4D80FE13-125F-4EA6-A24E-D39B726453A6}"/>
                                            </p:graphicEl>
                                          </p:spTgt>
                                        </p:tgtEl>
                                      </p:cBhvr>
                                      <p:to x="100000" y="90000"/>
                                    </p:animScale>
                                    <p:animScale>
                                      <p:cBhvr>
                                        <p:cTn id="132" dur="166" decel="50000">
                                          <p:stCondLst>
                                            <p:cond delay="1668"/>
                                          </p:stCondLst>
                                        </p:cTn>
                                        <p:tgtEl>
                                          <p:spTgt spid="4">
                                            <p:graphicEl>
                                              <a:dgm id="{4D80FE13-125F-4EA6-A24E-D39B726453A6}"/>
                                            </p:graphicEl>
                                          </p:spTgt>
                                        </p:tgtEl>
                                      </p:cBhvr>
                                      <p:to x="100000" y="100000"/>
                                    </p:animScale>
                                    <p:animScale>
                                      <p:cBhvr>
                                        <p:cTn id="133" dur="26">
                                          <p:stCondLst>
                                            <p:cond delay="1808"/>
                                          </p:stCondLst>
                                        </p:cTn>
                                        <p:tgtEl>
                                          <p:spTgt spid="4">
                                            <p:graphicEl>
                                              <a:dgm id="{4D80FE13-125F-4EA6-A24E-D39B726453A6}"/>
                                            </p:graphicEl>
                                          </p:spTgt>
                                        </p:tgtEl>
                                      </p:cBhvr>
                                      <p:to x="100000" y="95000"/>
                                    </p:animScale>
                                    <p:animScale>
                                      <p:cBhvr>
                                        <p:cTn id="134" dur="166" decel="50000">
                                          <p:stCondLst>
                                            <p:cond delay="1834"/>
                                          </p:stCondLst>
                                        </p:cTn>
                                        <p:tgtEl>
                                          <p:spTgt spid="4">
                                            <p:graphicEl>
                                              <a:dgm id="{4D80FE13-125F-4EA6-A24E-D39B726453A6}"/>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Graphic spid="4" grpId="0">
        <p:bldSub>
          <a:bldDgm/>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877" y="190197"/>
            <a:ext cx="10972800" cy="890250"/>
          </a:xfrm>
        </p:spPr>
        <p:txBody>
          <a:bodyPr>
            <a:normAutofit/>
          </a:bodyPr>
          <a:lstStyle/>
          <a:p>
            <a:pPr algn="ctr" rtl="1"/>
            <a:r>
              <a:rPr lang="en-US" sz="4000" dirty="0" smtClean="0">
                <a:cs typeface="B Titr" panose="00000700000000000000" pitchFamily="2" charset="-78"/>
              </a:rPr>
              <a:t>   </a:t>
            </a:r>
            <a:r>
              <a:rPr lang="fa-IR" sz="4000" dirty="0" smtClean="0">
                <a:cs typeface="B Titr" panose="00000700000000000000" pitchFamily="2" charset="-78"/>
              </a:rPr>
              <a:t>مراکز کامپیوتر و سایت های آموزشی دانشجویان</a:t>
            </a:r>
            <a:endParaRPr lang="en-US" sz="4000" dirty="0">
              <a:cs typeface="B Titr" panose="00000700000000000000" pitchFamily="2" charset="-78"/>
            </a:endParaRPr>
          </a:p>
        </p:txBody>
      </p:sp>
      <p:sp>
        <p:nvSpPr>
          <p:cNvPr id="3" name="Text Placeholder 2"/>
          <p:cNvSpPr>
            <a:spLocks noGrp="1"/>
          </p:cNvSpPr>
          <p:nvPr>
            <p:ph type="body" idx="1"/>
          </p:nvPr>
        </p:nvSpPr>
        <p:spPr/>
        <p:txBody>
          <a:bodyPr/>
          <a:lstStyle/>
          <a:p>
            <a:pPr algn="ctr"/>
            <a:r>
              <a:rPr lang="fa-IR" dirty="0" smtClean="0">
                <a:cs typeface="B Nazanin" pitchFamily="2" charset="-78"/>
              </a:rPr>
              <a:t>سایت دانشجویان کارشناسی ارشد</a:t>
            </a:r>
            <a:endParaRPr lang="en-US" dirty="0">
              <a:cs typeface="B Nazanin" pitchFamily="2" charset="-78"/>
            </a:endParaRPr>
          </a:p>
        </p:txBody>
      </p:sp>
      <p:sp>
        <p:nvSpPr>
          <p:cNvPr id="5" name="Text Placeholder 4"/>
          <p:cNvSpPr>
            <a:spLocks noGrp="1"/>
          </p:cNvSpPr>
          <p:nvPr>
            <p:ph type="body" sz="half" idx="3"/>
          </p:nvPr>
        </p:nvSpPr>
        <p:spPr/>
        <p:txBody>
          <a:bodyPr/>
          <a:lstStyle/>
          <a:p>
            <a:pPr algn="ctr"/>
            <a:r>
              <a:rPr lang="fa-IR" dirty="0" smtClean="0">
                <a:cs typeface="B Nazanin" pitchFamily="2" charset="-78"/>
              </a:rPr>
              <a:t>سایت دانشجویان کارشناسی</a:t>
            </a:r>
            <a:endParaRPr lang="en-US" dirty="0">
              <a:cs typeface="B Nazanin" pitchFamily="2" charset="-78"/>
            </a:endParaRPr>
          </a:p>
        </p:txBody>
      </p:sp>
      <p:pic>
        <p:nvPicPr>
          <p:cNvPr id="8" name="Content Placeholder 7"/>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738452" y="2514600"/>
            <a:ext cx="5128684" cy="3846513"/>
          </a:xfrm>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23277" y="2514600"/>
            <a:ext cx="5128684" cy="3846513"/>
          </a:xfrm>
        </p:spPr>
      </p:pic>
    </p:spTree>
    <p:extLst>
      <p:ext uri="{BB962C8B-B14F-4D97-AF65-F5344CB8AC3E}">
        <p14:creationId xmlns:p14="http://schemas.microsoft.com/office/powerpoint/2010/main" val="396866683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873" y="0"/>
            <a:ext cx="10972800" cy="1143000"/>
          </a:xfrm>
        </p:spPr>
        <p:txBody>
          <a:bodyPr>
            <a:normAutofit/>
          </a:bodyPr>
          <a:lstStyle/>
          <a:p>
            <a:pPr algn="ctr"/>
            <a:r>
              <a:rPr lang="fa-IR" altLang="en-US" dirty="0">
                <a:solidFill>
                  <a:schemeClr val="accent2">
                    <a:lumMod val="75000"/>
                  </a:schemeClr>
                </a:solidFill>
                <a:latin typeface="Arial" panose="020B0604020202020204" pitchFamily="34" charset="0"/>
                <a:cs typeface="B Titr" panose="00000700000000000000" pitchFamily="2" charset="-78"/>
              </a:rPr>
              <a:t>سایت های </a:t>
            </a:r>
            <a:r>
              <a:rPr lang="fa-IR" altLang="en-US" dirty="0" smtClean="0">
                <a:solidFill>
                  <a:schemeClr val="accent2">
                    <a:lumMod val="75000"/>
                  </a:schemeClr>
                </a:solidFill>
                <a:latin typeface="Arial" panose="020B0604020202020204" pitchFamily="34" charset="0"/>
                <a:cs typeface="B Titr" panose="00000700000000000000" pitchFamily="2" charset="-78"/>
              </a:rPr>
              <a:t>کامپیوتر</a:t>
            </a:r>
            <a:endParaRPr lang="en-US" dirty="0">
              <a:solidFill>
                <a:schemeClr val="accent2">
                  <a:lumMod val="75000"/>
                </a:schemeClr>
              </a:solidFill>
              <a:cs typeface="B Titr" panose="00000700000000000000" pitchFamily="2" charset="-78"/>
            </a:endParaRPr>
          </a:p>
        </p:txBody>
      </p:sp>
      <p:sp>
        <p:nvSpPr>
          <p:cNvPr id="3" name="Content Placeholder 2"/>
          <p:cNvSpPr>
            <a:spLocks noGrp="1"/>
          </p:cNvSpPr>
          <p:nvPr>
            <p:ph idx="1"/>
          </p:nvPr>
        </p:nvSpPr>
        <p:spPr>
          <a:xfrm>
            <a:off x="609600" y="1285874"/>
            <a:ext cx="11111345" cy="5172075"/>
          </a:xfrm>
        </p:spPr>
        <p:txBody>
          <a:bodyPr>
            <a:normAutofit fontScale="70000" lnSpcReduction="20000"/>
          </a:bodyPr>
          <a:lstStyle/>
          <a:p>
            <a:pPr marL="0" indent="0" algn="r" rtl="1">
              <a:lnSpc>
                <a:spcPct val="170000"/>
              </a:lnSpc>
              <a:buNone/>
            </a:pPr>
            <a:r>
              <a:rPr lang="fa-IR" altLang="en-US" dirty="0">
                <a:latin typeface="Arial" panose="020B0604020202020204" pitchFamily="34" charset="0"/>
                <a:cs typeface="B Nazanin" pitchFamily="2" charset="-78"/>
              </a:rPr>
              <a:t>دانشکده دارای دو سایت کامپیوتر مجزا برای رشته های کارشناسی و کارشناسی ارشد می </a:t>
            </a:r>
            <a:r>
              <a:rPr lang="fa-IR" altLang="en-US" dirty="0" smtClean="0">
                <a:latin typeface="Arial" panose="020B0604020202020204" pitchFamily="34" charset="0"/>
                <a:cs typeface="B Nazanin" pitchFamily="2" charset="-78"/>
              </a:rPr>
              <a:t>باشد:</a:t>
            </a:r>
          </a:p>
          <a:p>
            <a:pPr marL="0" indent="0" algn="r" rtl="1">
              <a:lnSpc>
                <a:spcPct val="170000"/>
              </a:lnSpc>
              <a:buNone/>
            </a:pPr>
            <a:endParaRPr lang="fa-IR" altLang="en-US" dirty="0">
              <a:latin typeface="Arial" panose="020B0604020202020204" pitchFamily="34" charset="0"/>
              <a:cs typeface="B Nazanin" pitchFamily="2" charset="-78"/>
            </a:endParaRPr>
          </a:p>
          <a:p>
            <a:pPr algn="r" rtl="1">
              <a:lnSpc>
                <a:spcPct val="170000"/>
              </a:lnSpc>
              <a:buFont typeface="Wingdings" pitchFamily="2" charset="2"/>
              <a:buChar char="Ø"/>
            </a:pPr>
            <a:r>
              <a:rPr lang="fa-IR" altLang="en-US" b="1" dirty="0" smtClean="0">
                <a:solidFill>
                  <a:srgbClr val="FF0000"/>
                </a:solidFill>
                <a:latin typeface="Arial" panose="020B0604020202020204" pitchFamily="34" charset="0"/>
                <a:cs typeface="B Nazanin" pitchFamily="2" charset="-78"/>
              </a:rPr>
              <a:t>سایت </a:t>
            </a:r>
            <a:r>
              <a:rPr lang="fa-IR" altLang="en-US" b="1" dirty="0">
                <a:solidFill>
                  <a:srgbClr val="FF0000"/>
                </a:solidFill>
                <a:latin typeface="Arial" panose="020B0604020202020204" pitchFamily="34" charset="0"/>
                <a:cs typeface="B Nazanin" pitchFamily="2" charset="-78"/>
              </a:rPr>
              <a:t>کارشناسی </a:t>
            </a:r>
            <a:r>
              <a:rPr lang="fa-IR" altLang="en-US" b="1" dirty="0">
                <a:latin typeface="Arial" panose="020B0604020202020204" pitchFamily="34" charset="0"/>
                <a:cs typeface="B Nazanin" pitchFamily="2" charset="-78"/>
              </a:rPr>
              <a:t>دانشکده پیراپزشکی در طبقه سوم واحد آموزش دانشکده قرار دارد . </a:t>
            </a:r>
          </a:p>
          <a:p>
            <a:pPr algn="r" rtl="1">
              <a:lnSpc>
                <a:spcPct val="170000"/>
              </a:lnSpc>
              <a:buFont typeface="Wingdings" panose="05000000000000000000" pitchFamily="2" charset="2"/>
              <a:buChar char="v"/>
            </a:pPr>
            <a:r>
              <a:rPr lang="fa-IR" altLang="en-US" dirty="0">
                <a:latin typeface="Arial" panose="020B0604020202020204" pitchFamily="34" charset="0"/>
                <a:cs typeface="B Nazanin" pitchFamily="2" charset="-78"/>
              </a:rPr>
              <a:t>در تمامی ساعات اداری امکان استفاده از سایت برای دانشجویان محیا است. </a:t>
            </a:r>
            <a:endParaRPr lang="fa-IR" altLang="en-US" dirty="0" smtClean="0">
              <a:latin typeface="Arial" panose="020B0604020202020204" pitchFamily="34" charset="0"/>
              <a:cs typeface="B Nazanin" pitchFamily="2" charset="-78"/>
            </a:endParaRPr>
          </a:p>
          <a:p>
            <a:pPr algn="r" rtl="1">
              <a:lnSpc>
                <a:spcPct val="170000"/>
              </a:lnSpc>
              <a:buFont typeface="Wingdings" panose="05000000000000000000" pitchFamily="2" charset="2"/>
              <a:buChar char="v"/>
            </a:pPr>
            <a:r>
              <a:rPr lang="fa-IR" altLang="en-US" dirty="0" smtClean="0">
                <a:latin typeface="Arial" panose="020B0604020202020204" pitchFamily="34" charset="0"/>
                <a:cs typeface="B Nazanin" pitchFamily="2" charset="-78"/>
              </a:rPr>
              <a:t>امکانات </a:t>
            </a:r>
            <a:r>
              <a:rPr lang="fa-IR" altLang="en-US" dirty="0">
                <a:latin typeface="Arial" panose="020B0604020202020204" pitchFamily="34" charset="0"/>
                <a:cs typeface="B Nazanin" pitchFamily="2" charset="-78"/>
              </a:rPr>
              <a:t>موجود در این سایت برای دانشجویان : </a:t>
            </a:r>
            <a:r>
              <a:rPr lang="fa-IR" altLang="en-US" dirty="0" smtClean="0">
                <a:latin typeface="Arial" panose="020B0604020202020204" pitchFamily="34" charset="0"/>
                <a:cs typeface="B Nazanin" pitchFamily="2" charset="-78"/>
              </a:rPr>
              <a:t>اسکن </a:t>
            </a:r>
            <a:r>
              <a:rPr lang="fa-IR" altLang="en-US" dirty="0">
                <a:latin typeface="Arial" panose="020B0604020202020204" pitchFamily="34" charset="0"/>
                <a:cs typeface="B Nazanin" pitchFamily="2" charset="-78"/>
              </a:rPr>
              <a:t>مطالب، ذخیره مطالب بر روی </a:t>
            </a:r>
            <a:r>
              <a:rPr lang="fa-IR" altLang="en-US" dirty="0" smtClean="0">
                <a:latin typeface="Arial" panose="020B0604020202020204" pitchFamily="34" charset="0"/>
                <a:cs typeface="B Nazanin" pitchFamily="2" charset="-78"/>
              </a:rPr>
              <a:t>سی </a:t>
            </a:r>
            <a:r>
              <a:rPr lang="fa-IR" altLang="en-US" dirty="0">
                <a:latin typeface="Arial" panose="020B0604020202020204" pitchFamily="34" charset="0"/>
                <a:cs typeface="B Nazanin" pitchFamily="2" charset="-78"/>
              </a:rPr>
              <a:t>دی، پرینت کارنامه و مدارک مربوط به آموزش.</a:t>
            </a:r>
            <a:endParaRPr lang="en-US" altLang="en-US" dirty="0">
              <a:latin typeface="Arial" panose="020B0604020202020204" pitchFamily="34" charset="0"/>
              <a:cs typeface="B Nazanin" pitchFamily="2" charset="-78"/>
            </a:endParaRPr>
          </a:p>
          <a:p>
            <a:pPr algn="r" rtl="1">
              <a:lnSpc>
                <a:spcPct val="170000"/>
              </a:lnSpc>
              <a:buFont typeface="Wingdings" panose="05000000000000000000" pitchFamily="2" charset="2"/>
              <a:buChar char="v"/>
            </a:pPr>
            <a:r>
              <a:rPr lang="fa-IR" altLang="en-US" dirty="0">
                <a:latin typeface="Arial" panose="020B0604020202020204" pitchFamily="34" charset="0"/>
                <a:cs typeface="B Nazanin" pitchFamily="2" charset="-78"/>
              </a:rPr>
              <a:t>امکانات موجود در این سایت برای اعضاء هیئت علمی و کارمندان دانشکده: </a:t>
            </a:r>
            <a:r>
              <a:rPr lang="fa-IR" altLang="en-US" dirty="0" smtClean="0">
                <a:latin typeface="Arial" panose="020B0604020202020204" pitchFamily="34" charset="0"/>
                <a:cs typeface="B Nazanin" pitchFamily="2" charset="-78"/>
              </a:rPr>
              <a:t>پرینت </a:t>
            </a:r>
            <a:r>
              <a:rPr lang="fa-IR" altLang="en-US" dirty="0">
                <a:latin typeface="Arial" panose="020B0604020202020204" pitchFamily="34" charset="0"/>
                <a:cs typeface="B Nazanin" pitchFamily="2" charset="-78"/>
              </a:rPr>
              <a:t>مطالب و اسکن مدارک و مطالب.</a:t>
            </a:r>
            <a:endParaRPr lang="en-US" altLang="en-US" dirty="0">
              <a:latin typeface="Arial" panose="020B0604020202020204" pitchFamily="34" charset="0"/>
              <a:cs typeface="B Nazanin" pitchFamily="2" charset="-78"/>
            </a:endParaRPr>
          </a:p>
          <a:p>
            <a:pPr algn="r" rtl="1">
              <a:lnSpc>
                <a:spcPct val="170000"/>
              </a:lnSpc>
              <a:buFont typeface="Wingdings" panose="05000000000000000000" pitchFamily="2" charset="2"/>
              <a:buChar char="v"/>
            </a:pPr>
            <a:r>
              <a:rPr lang="fa-IR" altLang="en-US" dirty="0">
                <a:latin typeface="Arial" panose="020B0604020202020204" pitchFamily="34" charset="0"/>
                <a:cs typeface="B Nazanin" pitchFamily="2" charset="-78"/>
              </a:rPr>
              <a:t>دسترسی تمام دانشجویان به سایتهای علمی  که دانشگاه عضو هست </a:t>
            </a:r>
            <a:r>
              <a:rPr lang="fa-IR" altLang="en-US" dirty="0" smtClean="0">
                <a:latin typeface="Arial" panose="020B0604020202020204" pitchFamily="34" charset="0"/>
                <a:cs typeface="B Nazanin" pitchFamily="2" charset="-78"/>
              </a:rPr>
              <a:t>.</a:t>
            </a:r>
          </a:p>
          <a:p>
            <a:pPr algn="r" rtl="1">
              <a:lnSpc>
                <a:spcPct val="170000"/>
              </a:lnSpc>
              <a:buFont typeface="Wingdings" panose="05000000000000000000" pitchFamily="2" charset="2"/>
              <a:buChar char="v"/>
            </a:pPr>
            <a:r>
              <a:rPr lang="fa-IR" altLang="en-US" dirty="0">
                <a:latin typeface="Arial" panose="020B0604020202020204" pitchFamily="34" charset="0"/>
                <a:cs typeface="B Nazanin" pitchFamily="2" charset="-78"/>
              </a:rPr>
              <a:t>دسترسی به اینترنت </a:t>
            </a:r>
          </a:p>
          <a:p>
            <a:pPr algn="r" rtl="1">
              <a:lnSpc>
                <a:spcPct val="170000"/>
              </a:lnSpc>
              <a:buFont typeface="Wingdings" panose="05000000000000000000" pitchFamily="2" charset="2"/>
              <a:buChar char="v"/>
            </a:pPr>
            <a:r>
              <a:rPr lang="fa-IR" altLang="en-US" dirty="0">
                <a:latin typeface="Arial" panose="020B0604020202020204" pitchFamily="34" charset="0"/>
                <a:cs typeface="B Nazanin" pitchFamily="2" charset="-78"/>
              </a:rPr>
              <a:t>این سایت همچنین مجهز به سیستم وایرلس(</a:t>
            </a:r>
            <a:r>
              <a:rPr lang="en-US" altLang="en-US" dirty="0">
                <a:latin typeface="Arial" panose="020B0604020202020204" pitchFamily="34" charset="0"/>
                <a:cs typeface="B Nazanin" pitchFamily="2" charset="-78"/>
              </a:rPr>
              <a:t>wireless</a:t>
            </a:r>
            <a:r>
              <a:rPr lang="fa-IR" altLang="en-US" dirty="0">
                <a:latin typeface="Arial" panose="020B0604020202020204" pitchFamily="34" charset="0"/>
                <a:cs typeface="B Nazanin" pitchFamily="2" charset="-78"/>
              </a:rPr>
              <a:t>) می باشد</a:t>
            </a:r>
            <a:r>
              <a:rPr lang="fa-IR" altLang="en-US" dirty="0" smtClean="0">
                <a:latin typeface="Arial" panose="020B0604020202020204" pitchFamily="34" charset="0"/>
                <a:cs typeface="B Nazanin" pitchFamily="2" charset="-78"/>
              </a:rPr>
              <a:t>.</a:t>
            </a:r>
            <a:endParaRPr lang="fa-IR" altLang="en-US" dirty="0">
              <a:latin typeface="Arial" panose="020B0604020202020204" pitchFamily="34" charset="0"/>
              <a:cs typeface="B Nazanin" pitchFamily="2" charset="-78"/>
            </a:endParaRPr>
          </a:p>
          <a:p>
            <a:pPr algn="r" rtl="1">
              <a:lnSpc>
                <a:spcPct val="170000"/>
              </a:lnSpc>
              <a:buFont typeface="Wingdings" pitchFamily="2" charset="2"/>
              <a:buChar char="Ø"/>
            </a:pPr>
            <a:r>
              <a:rPr lang="fa-IR" altLang="en-US" b="1" dirty="0">
                <a:solidFill>
                  <a:srgbClr val="FF0000"/>
                </a:solidFill>
                <a:latin typeface="Arial" panose="020B0604020202020204" pitchFamily="34" charset="0"/>
                <a:cs typeface="B Nazanin" pitchFamily="2" charset="-78"/>
              </a:rPr>
              <a:t>سایت کارشناسی ارشد </a:t>
            </a:r>
            <a:r>
              <a:rPr lang="fa-IR" altLang="en-US" b="1" dirty="0">
                <a:latin typeface="Arial" panose="020B0604020202020204" pitchFamily="34" charset="0"/>
                <a:cs typeface="B Nazanin" pitchFamily="2" charset="-78"/>
              </a:rPr>
              <a:t>دانشکده پیراپزشکی در ساختمان میانی دانشکده قرار دارد . </a:t>
            </a:r>
          </a:p>
          <a:p>
            <a:pPr marL="0" indent="0" algn="r" rtl="1">
              <a:lnSpc>
                <a:spcPct val="170000"/>
              </a:lnSpc>
              <a:buNone/>
            </a:pPr>
            <a:r>
              <a:rPr lang="fa-IR" altLang="en-US" dirty="0">
                <a:latin typeface="Arial" panose="020B0604020202020204" pitchFamily="34" charset="0"/>
                <a:cs typeface="B Nazanin" pitchFamily="2" charset="-78"/>
              </a:rPr>
              <a:t>دانشجویان ارشد با هماهنگی رابط سایت می توانند از این مرکز استفاده نمایند.</a:t>
            </a:r>
          </a:p>
          <a:p>
            <a:pPr algn="r"/>
            <a:endParaRPr lang="en-US" dirty="0"/>
          </a:p>
        </p:txBody>
      </p:sp>
    </p:spTree>
    <p:extLst>
      <p:ext uri="{BB962C8B-B14F-4D97-AF65-F5344CB8AC3E}">
        <p14:creationId xmlns:p14="http://schemas.microsoft.com/office/powerpoint/2010/main" val="187741136"/>
      </p:ext>
    </p:extLst>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75451"/>
            <a:ext cx="10972800" cy="1143000"/>
          </a:xfrm>
        </p:spPr>
        <p:txBody>
          <a:bodyPr>
            <a:normAutofit/>
          </a:bodyPr>
          <a:lstStyle/>
          <a:p>
            <a:pPr algn="ctr"/>
            <a:r>
              <a:rPr lang="fa-IR" sz="4000" dirty="0">
                <a:cs typeface="B Titr" panose="00000700000000000000" pitchFamily="2" charset="-78"/>
              </a:rPr>
              <a:t>مرکز آزمون الکترونیک دانشکده پیراپزشکی</a:t>
            </a:r>
            <a:endParaRPr lang="en-US" sz="4000" dirty="0">
              <a:cs typeface="B Titr" panose="00000700000000000000" pitchFamily="2" charset="-78"/>
            </a:endParaRP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2089944"/>
            <a:ext cx="5384800" cy="4038600"/>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2089944"/>
            <a:ext cx="5384800" cy="4038600"/>
          </a:xfrm>
        </p:spPr>
      </p:pic>
    </p:spTree>
    <p:extLst>
      <p:ext uri="{BB962C8B-B14F-4D97-AF65-F5344CB8AC3E}">
        <p14:creationId xmlns:p14="http://schemas.microsoft.com/office/powerpoint/2010/main" val="136998046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03586"/>
            <a:ext cx="5386917" cy="677917"/>
          </a:xfrm>
        </p:spPr>
        <p:txBody>
          <a:bodyPr/>
          <a:lstStyle/>
          <a:p>
            <a:pPr algn="ctr" rtl="1"/>
            <a:r>
              <a:rPr lang="fa-IR" dirty="0" smtClean="0">
                <a:cs typeface="B Nazanin" pitchFamily="2" charset="-78"/>
              </a:rPr>
              <a:t> مراکزآموزش مهارت های بالینی(</a:t>
            </a:r>
            <a:r>
              <a:rPr lang="en-US" dirty="0" smtClean="0">
                <a:cs typeface="B Nazanin" pitchFamily="2" charset="-78"/>
              </a:rPr>
              <a:t>(skill lab</a:t>
            </a:r>
            <a:endParaRPr lang="en-US" dirty="0">
              <a:cs typeface="B Nazanin" pitchFamily="2" charset="-78"/>
            </a:endParaRPr>
          </a:p>
        </p:txBody>
      </p:sp>
      <p:sp>
        <p:nvSpPr>
          <p:cNvPr id="4" name="Text Placeholder 3"/>
          <p:cNvSpPr>
            <a:spLocks noGrp="1"/>
          </p:cNvSpPr>
          <p:nvPr>
            <p:ph type="body" sz="half" idx="3"/>
          </p:nvPr>
        </p:nvSpPr>
        <p:spPr>
          <a:xfrm>
            <a:off x="6146072" y="1071484"/>
            <a:ext cx="5389033" cy="654843"/>
          </a:xfrm>
        </p:spPr>
        <p:txBody>
          <a:bodyPr>
            <a:normAutofit/>
          </a:bodyPr>
          <a:lstStyle/>
          <a:p>
            <a:pPr algn="ctr"/>
            <a:r>
              <a:rPr lang="fa-IR" sz="3200" dirty="0" smtClean="0">
                <a:cs typeface="B Nazanin" pitchFamily="2" charset="-78"/>
              </a:rPr>
              <a:t>آزمایشگاه ها</a:t>
            </a:r>
            <a:endParaRPr lang="en-US" sz="3200" dirty="0">
              <a:cs typeface="B Nazanin" pitchFamily="2" charset="-78"/>
            </a:endParaRPr>
          </a:p>
        </p:txBody>
      </p:sp>
      <p:graphicFrame>
        <p:nvGraphicFramePr>
          <p:cNvPr id="8" name="Content Placeholder 7"/>
          <p:cNvGraphicFramePr>
            <a:graphicFrameLocks noGrp="1"/>
          </p:cNvGraphicFramePr>
          <p:nvPr>
            <p:ph sz="quarter" idx="2"/>
            <p:extLst>
              <p:ext uri="{D42A27DB-BD31-4B8C-83A1-F6EECF244321}">
                <p14:modId xmlns:p14="http://schemas.microsoft.com/office/powerpoint/2010/main" val="4085953497"/>
              </p:ext>
            </p:extLst>
          </p:nvPr>
        </p:nvGraphicFramePr>
        <p:xfrm>
          <a:off x="609600" y="2061262"/>
          <a:ext cx="5386388" cy="3727275"/>
        </p:xfrm>
        <a:graphic>
          <a:graphicData uri="http://schemas.openxmlformats.org/drawingml/2006/table">
            <a:tbl>
              <a:tblPr firstRow="1" lastCol="1" bandRow="1">
                <a:tableStyleId>{5C22544A-7EE6-4342-B048-85BDC9FD1C3A}</a:tableStyleId>
              </a:tblPr>
              <a:tblGrid>
                <a:gridCol w="4151586"/>
                <a:gridCol w="1234802"/>
              </a:tblGrid>
              <a:tr h="744817">
                <a:tc>
                  <a:txBody>
                    <a:bodyPr/>
                    <a:lstStyle/>
                    <a:p>
                      <a:pPr algn="ctr"/>
                      <a:r>
                        <a:rPr lang="fa-IR" sz="2000" dirty="0" smtClean="0">
                          <a:cs typeface="B Nazanin" pitchFamily="2" charset="-78"/>
                        </a:rPr>
                        <a:t>مرکز</a:t>
                      </a:r>
                      <a:endParaRPr lang="en-US" sz="2000" dirty="0">
                        <a:cs typeface="B Nazanin" pitchFamily="2" charset="-78"/>
                      </a:endParaRPr>
                    </a:p>
                  </a:txBody>
                  <a:tcPr anchor="ctr"/>
                </a:tc>
                <a:tc>
                  <a:txBody>
                    <a:bodyPr/>
                    <a:lstStyle/>
                    <a:p>
                      <a:pPr algn="ctr"/>
                      <a:r>
                        <a:rPr lang="fa-IR" sz="2000" dirty="0" smtClean="0">
                          <a:cs typeface="B Nazanin" pitchFamily="2" charset="-78"/>
                        </a:rPr>
                        <a:t>ردیف</a:t>
                      </a:r>
                      <a:endParaRPr lang="en-US" sz="2000" dirty="0">
                        <a:cs typeface="B Nazanin" pitchFamily="2" charset="-78"/>
                      </a:endParaRPr>
                    </a:p>
                  </a:txBody>
                  <a:tcPr anchor="ctr"/>
                </a:tc>
              </a:tr>
              <a:tr h="1434845">
                <a:tc>
                  <a:txBody>
                    <a:bodyPr/>
                    <a:lstStyle/>
                    <a:p>
                      <a:pPr algn="ctr" rtl="1"/>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مرکز اموزش مهارتهای بالینی</a:t>
                      </a:r>
                    </a:p>
                    <a:p>
                      <a:pPr algn="ctr" rtl="1"/>
                      <a:r>
                        <a:rPr kumimoji="0" lang="fa-IR" sz="2000" b="0"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(مخصوص رشته های اتاق عمل ،هوشبری، فوریتهای پزشکی و طب اورژانس)</a:t>
                      </a:r>
                      <a:endParaRPr lang="en-US" sz="2000" b="0" dirty="0" smtClean="0">
                        <a:cs typeface="B Nazanin" pitchFamily="2" charset="-78"/>
                      </a:endParaRPr>
                    </a:p>
                    <a:p>
                      <a:endParaRPr lang="en-US" sz="2000" dirty="0">
                        <a:cs typeface="B Nazanin" pitchFamily="2" charset="-78"/>
                      </a:endParaRPr>
                    </a:p>
                  </a:txBody>
                  <a:tcPr anchor="ctr"/>
                </a:tc>
                <a:tc>
                  <a:txBody>
                    <a:bodyPr/>
                    <a:lstStyle/>
                    <a:p>
                      <a:pPr algn="ctr"/>
                      <a:r>
                        <a:rPr lang="fa-IR" sz="2000" dirty="0" smtClean="0">
                          <a:cs typeface="B Nazanin" pitchFamily="2" charset="-78"/>
                        </a:rPr>
                        <a:t>1</a:t>
                      </a:r>
                      <a:endParaRPr lang="en-US" sz="2000" dirty="0">
                        <a:cs typeface="B Nazanin" pitchFamily="2" charset="-78"/>
                      </a:endParaRPr>
                    </a:p>
                  </a:txBody>
                  <a:tcPr anchor="ctr"/>
                </a:tc>
              </a:tr>
              <a:tr h="1547613">
                <a:tc>
                  <a:txBody>
                    <a:bodyPr/>
                    <a:lstStyle/>
                    <a:p>
                      <a:pPr algn="ctr" rtl="1"/>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مرکز آموزش مهارتهای بالینی</a:t>
                      </a:r>
                    </a:p>
                    <a:p>
                      <a:pPr algn="ctr" rtl="1"/>
                      <a:r>
                        <a:rPr kumimoji="0" lang="fa-IR" sz="2000" b="0" i="0" u="none" strike="noStrike" cap="none" normalizeH="0" baseline="0" dirty="0" smtClean="0">
                          <a:ln>
                            <a:noFill/>
                          </a:ln>
                          <a:solidFill>
                            <a:schemeClr val="tx1"/>
                          </a:solidFill>
                          <a:effectLst/>
                          <a:latin typeface="Calibri" panose="020F0502020204030204" pitchFamily="34" charset="0"/>
                          <a:cs typeface="B Nazanin" panose="00000400000000000000" pitchFamily="2" charset="-78"/>
                        </a:rPr>
                        <a:t>مخصوص رشته تکنولوژی پرتوشناسی</a:t>
                      </a:r>
                      <a:endParaRPr lang="en-US" sz="2000" b="0" dirty="0" smtClean="0">
                        <a:cs typeface="B Nazanin" pitchFamily="2" charset="-78"/>
                      </a:endParaRPr>
                    </a:p>
                    <a:p>
                      <a:endParaRPr lang="en-US" sz="2000" dirty="0">
                        <a:cs typeface="B Nazanin" pitchFamily="2" charset="-78"/>
                      </a:endParaRPr>
                    </a:p>
                  </a:txBody>
                  <a:tcPr anchor="ctr"/>
                </a:tc>
                <a:tc>
                  <a:txBody>
                    <a:bodyPr/>
                    <a:lstStyle/>
                    <a:p>
                      <a:pPr algn="ctr"/>
                      <a:r>
                        <a:rPr lang="fa-IR" sz="2000" dirty="0" smtClean="0">
                          <a:cs typeface="B Nazanin" pitchFamily="2" charset="-78"/>
                        </a:rPr>
                        <a:t>2</a:t>
                      </a:r>
                      <a:endParaRPr lang="en-US" sz="2000" dirty="0">
                        <a:cs typeface="B Nazanin" pitchFamily="2" charset="-78"/>
                      </a:endParaRPr>
                    </a:p>
                  </a:txBody>
                  <a:tcPr anchor="ctr"/>
                </a:tc>
              </a:tr>
            </a:tbl>
          </a:graphicData>
        </a:graphic>
      </p:graphicFrame>
      <p:graphicFrame>
        <p:nvGraphicFramePr>
          <p:cNvPr id="7" name="Content Placeholder 6"/>
          <p:cNvGraphicFramePr>
            <a:graphicFrameLocks noGrp="1"/>
          </p:cNvGraphicFramePr>
          <p:nvPr>
            <p:ph sz="quarter" idx="4"/>
            <p:extLst>
              <p:ext uri="{D42A27DB-BD31-4B8C-83A1-F6EECF244321}">
                <p14:modId xmlns:p14="http://schemas.microsoft.com/office/powerpoint/2010/main" val="1986819335"/>
              </p:ext>
            </p:extLst>
          </p:nvPr>
        </p:nvGraphicFramePr>
        <p:xfrm>
          <a:off x="6192838" y="1970088"/>
          <a:ext cx="4939731" cy="4450080"/>
        </p:xfrm>
        <a:graphic>
          <a:graphicData uri="http://schemas.openxmlformats.org/drawingml/2006/table">
            <a:tbl>
              <a:tblPr firstRow="1" lastCol="1" bandRow="1">
                <a:tableStyleId>{5C22544A-7EE6-4342-B048-85BDC9FD1C3A}</a:tableStyleId>
              </a:tblPr>
              <a:tblGrid>
                <a:gridCol w="3242310"/>
                <a:gridCol w="1697421"/>
              </a:tblGrid>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نام آزمایشگاه ها</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ردیف</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آزمایشگاه تخصصی و عمومی بیوشیمی</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آزمایشگاه ایمنولوژی</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آزمایشگاه میکروبشناسی</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defRPr/>
                      </a:pPr>
                      <a:r>
                        <a:rPr kumimoji="0" lang="fa-IR"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B Nazanin" panose="00000400000000000000" pitchFamily="2" charset="-78"/>
                        </a:rPr>
                        <a:t>آزمایشگاه انگل و قارچ</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4</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آزمایشگاه خون شناسی و بانک خون</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5</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آزمایشگاه بافت شناسی و آسیب شناسی</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6</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ازمایشگاه نانو فناوری پزشکی</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7</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آزمایشگاه مهندسی بافت </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8</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p>
                      <a:pPr marL="0" marR="0" lvl="0" indent="0" algn="r" defTabSz="914400" rtl="1" eaLnBrk="1" fontAlgn="base" latinLnBrk="0" hangingPunct="1">
                        <a:lnSpc>
                          <a:spcPct val="107000"/>
                        </a:lnSpc>
                        <a:spcBef>
                          <a:spcPct val="0"/>
                        </a:spcBef>
                        <a:spcAft>
                          <a:spcPct val="0"/>
                        </a:spcAft>
                        <a:buClrTx/>
                        <a:buSzTx/>
                        <a:buFontTx/>
                        <a:buNone/>
                        <a:tabLst/>
                        <a:defRPr/>
                      </a:pPr>
                      <a:r>
                        <a:rPr kumimoji="0" lang="fa-IR"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B Nazanin" panose="00000400000000000000" pitchFamily="2" charset="-78"/>
                        </a:rPr>
                        <a:t>آزمایشگاه فیزیک</a:t>
                      </a:r>
                      <a:endParaRPr kumimoji="0" lang="en-US"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9</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B Nazanin" pitchFamily="2" charset="-78"/>
                        </a:rPr>
                        <a:t>آزمایشگاه دوریمتری  پرتوها</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defRPr>
                      </a:lvl9p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10</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r>
              <a:tr h="370840">
                <a:tc>
                  <a:txBody>
                    <a:bodyPr/>
                    <a:lstStyle/>
                    <a:p>
                      <a:pPr marL="0" marR="0" lvl="0" indent="0" algn="r" defTabSz="914400" rtl="1" eaLnBrk="1" fontAlgn="base" latinLnBrk="0" hangingPunct="1">
                        <a:lnSpc>
                          <a:spcPct val="107000"/>
                        </a:lnSpc>
                        <a:spcBef>
                          <a:spcPct val="0"/>
                        </a:spcBef>
                        <a:spcAft>
                          <a:spcPct val="0"/>
                        </a:spcAft>
                        <a:buClrTx/>
                        <a:buSzTx/>
                        <a:buFontTx/>
                        <a:buNone/>
                        <a:tabLst/>
                        <a:defRPr/>
                      </a:pPr>
                      <a:r>
                        <a:rPr kumimoji="0" lang="fa-IR"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سالن آناتومی</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horzOverflow="overflow"/>
                </a:tc>
                <a:tc>
                  <a:txBody>
                    <a:bodyPr/>
                    <a:lstStyle/>
                    <a:p>
                      <a:pPr marL="0" marR="0" lvl="0" indent="0" algn="ctr" defTabSz="914400" rtl="1" eaLnBrk="1" fontAlgn="base" latinLnBrk="0" hangingPunct="1">
                        <a:lnSpc>
                          <a:spcPct val="107000"/>
                        </a:lnSpc>
                        <a:spcBef>
                          <a:spcPct val="0"/>
                        </a:spcBef>
                        <a:spcAft>
                          <a:spcPct val="0"/>
                        </a:spcAft>
                        <a:buClrTx/>
                        <a:buSzTx/>
                        <a:buFontTx/>
                        <a:buNone/>
                        <a:tabLst/>
                      </a:pPr>
                      <a:r>
                        <a:rPr kumimoji="0" lang="fa-IR" altLang="en-US" sz="2000" b="0" i="0" u="none" strike="noStrike" cap="none" normalizeH="0" baseline="0" dirty="0" smtClean="0">
                          <a:ln>
                            <a:noFill/>
                          </a:ln>
                          <a:solidFill>
                            <a:schemeClr val="tx1"/>
                          </a:solidFill>
                          <a:effectLst/>
                          <a:latin typeface="Calibri" panose="020F0502020204030204" pitchFamily="34" charset="0"/>
                          <a:cs typeface="B Nazanin" pitchFamily="2" charset="-78"/>
                        </a:rPr>
                        <a:t>11</a:t>
                      </a:r>
                      <a:endParaRPr kumimoji="0" lang="en-US" altLang="en-US" sz="2000" b="0" i="0" u="none" strike="noStrike" cap="none" normalizeH="0" baseline="0" dirty="0" smtClean="0">
                        <a:ln>
                          <a:noFill/>
                        </a:ln>
                        <a:solidFill>
                          <a:schemeClr val="tx1"/>
                        </a:solidFill>
                        <a:effectLst/>
                        <a:latin typeface="Calibri" panose="020F0502020204030204" pitchFamily="34" charset="0"/>
                        <a:cs typeface="B Nazanin" pitchFamily="2" charset="-78"/>
                      </a:endParaRPr>
                    </a:p>
                  </a:txBody>
                  <a:tcPr marL="68580" marR="68580" marT="0" marB="0" anchor="ctr" horzOverflow="overflow"/>
                </a:tc>
              </a:tr>
            </a:tbl>
          </a:graphicData>
        </a:graphic>
      </p:graphicFrame>
    </p:spTree>
    <p:extLst>
      <p:ext uri="{BB962C8B-B14F-4D97-AF65-F5344CB8AC3E}">
        <p14:creationId xmlns:p14="http://schemas.microsoft.com/office/powerpoint/2010/main" val="2798214364"/>
      </p:ext>
    </p:extLst>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08993"/>
            <a:ext cx="5056911" cy="3880773"/>
          </a:xfrm>
        </p:spPr>
        <p:txBody>
          <a:bodyPr>
            <a:normAutofit fontScale="92500" lnSpcReduction="20000"/>
          </a:bodyPr>
          <a:lstStyle/>
          <a:p>
            <a:pPr marL="0" indent="0" algn="ctr" rtl="1">
              <a:lnSpc>
                <a:spcPct val="107000"/>
              </a:lnSpc>
              <a:spcBef>
                <a:spcPts val="2400"/>
              </a:spcBef>
              <a:buNone/>
            </a:pPr>
            <a:r>
              <a:rPr lang="fa-IR" kern="0" dirty="0" smtClean="0">
                <a:solidFill>
                  <a:schemeClr val="accent1">
                    <a:lumMod val="75000"/>
                  </a:schemeClr>
                </a:solidFill>
                <a:latin typeface="Calibri Light"/>
                <a:ea typeface="Times New Roman"/>
                <a:cs typeface="B Titr"/>
              </a:rPr>
              <a:t>مشخصات مجله </a:t>
            </a:r>
            <a:r>
              <a:rPr lang="fa-IR" kern="0" dirty="0">
                <a:solidFill>
                  <a:schemeClr val="accent1">
                    <a:lumMod val="75000"/>
                  </a:schemeClr>
                </a:solidFill>
                <a:latin typeface="Calibri Light"/>
                <a:ea typeface="Times New Roman"/>
                <a:cs typeface="B Titr"/>
              </a:rPr>
              <a:t>دانشگاه</a:t>
            </a:r>
            <a:endParaRPr lang="en-US" sz="2000" b="1" kern="0" dirty="0">
              <a:solidFill>
                <a:schemeClr val="accent1">
                  <a:lumMod val="75000"/>
                </a:schemeClr>
              </a:solidFill>
              <a:latin typeface="Calibri Light"/>
              <a:ea typeface="Times New Roman"/>
              <a:cs typeface="Times New Roman"/>
            </a:endParaRPr>
          </a:p>
          <a:p>
            <a:pPr marL="0" indent="0" algn="ctr" rtl="1">
              <a:lnSpc>
                <a:spcPct val="107000"/>
              </a:lnSpc>
              <a:spcAft>
                <a:spcPts val="800"/>
              </a:spcAft>
              <a:buNone/>
            </a:pPr>
            <a:r>
              <a:rPr lang="fa-IR" sz="1200" b="1" dirty="0">
                <a:solidFill>
                  <a:schemeClr val="tx1"/>
                </a:solidFill>
                <a:latin typeface="Calibri"/>
                <a:ea typeface="Calibri"/>
                <a:cs typeface="B Titr"/>
              </a:rPr>
              <a:t>نام مجله:</a:t>
            </a:r>
            <a:r>
              <a:rPr lang="fa-IR" b="1" dirty="0">
                <a:solidFill>
                  <a:schemeClr val="tx1"/>
                </a:solidFill>
                <a:latin typeface="Calibri"/>
                <a:ea typeface="Calibri"/>
                <a:cs typeface="B Nazanin"/>
              </a:rPr>
              <a:t> </a:t>
            </a:r>
            <a:r>
              <a:rPr lang="en-US" b="1" dirty="0">
                <a:solidFill>
                  <a:schemeClr val="tx1"/>
                </a:solidFill>
                <a:latin typeface="Calibri"/>
                <a:ea typeface="Calibri"/>
                <a:cs typeface="B Nazanin"/>
              </a:rPr>
              <a:t>International Journal Of Medical Laboratory</a:t>
            </a:r>
            <a:endParaRPr lang="en-US" sz="1600" dirty="0">
              <a:solidFill>
                <a:schemeClr val="tx1"/>
              </a:solidFill>
              <a:latin typeface="Calibri"/>
              <a:ea typeface="Calibri"/>
              <a:cs typeface="Arial"/>
            </a:endParaRPr>
          </a:p>
          <a:p>
            <a:pPr marL="0" indent="0" algn="ctr" rtl="1">
              <a:lnSpc>
                <a:spcPct val="107000"/>
              </a:lnSpc>
              <a:spcAft>
                <a:spcPts val="800"/>
              </a:spcAft>
              <a:buNone/>
            </a:pPr>
            <a:r>
              <a:rPr lang="fa-IR" sz="1200" b="1" dirty="0">
                <a:solidFill>
                  <a:schemeClr val="tx1"/>
                </a:solidFill>
                <a:latin typeface="Calibri"/>
                <a:ea typeface="Calibri"/>
                <a:cs typeface="B Titr"/>
              </a:rPr>
              <a:t>مدیرمسئول:</a:t>
            </a:r>
            <a:r>
              <a:rPr lang="fa-IR" b="1" dirty="0">
                <a:solidFill>
                  <a:schemeClr val="tx1"/>
                </a:solidFill>
                <a:latin typeface="Calibri"/>
                <a:ea typeface="Calibri"/>
                <a:cs typeface="B Nazanin"/>
              </a:rPr>
              <a:t> دکتر حسین هادی ندوشن</a:t>
            </a:r>
            <a:endParaRPr lang="en-US" sz="1600" dirty="0">
              <a:solidFill>
                <a:schemeClr val="tx1"/>
              </a:solidFill>
              <a:latin typeface="Calibri"/>
              <a:ea typeface="Calibri"/>
              <a:cs typeface="Arial"/>
            </a:endParaRPr>
          </a:p>
          <a:p>
            <a:pPr marL="0" indent="0" algn="ctr" rtl="1">
              <a:lnSpc>
                <a:spcPct val="107000"/>
              </a:lnSpc>
              <a:spcAft>
                <a:spcPts val="800"/>
              </a:spcAft>
              <a:buNone/>
              <a:tabLst>
                <a:tab pos="3888105" algn="r"/>
              </a:tabLst>
            </a:pPr>
            <a:r>
              <a:rPr lang="fa-IR" sz="1200" b="1" dirty="0">
                <a:solidFill>
                  <a:schemeClr val="tx1"/>
                </a:solidFill>
                <a:latin typeface="Calibri"/>
                <a:ea typeface="Calibri"/>
                <a:cs typeface="B Titr"/>
              </a:rPr>
              <a:t>سردبیر: </a:t>
            </a:r>
            <a:r>
              <a:rPr lang="fa-IR" b="1" dirty="0">
                <a:solidFill>
                  <a:schemeClr val="tx1"/>
                </a:solidFill>
                <a:latin typeface="Calibri"/>
                <a:ea typeface="Calibri"/>
                <a:cs typeface="B Nazanin"/>
              </a:rPr>
              <a:t>دکتر حسین هادی ندوشن</a:t>
            </a:r>
            <a:r>
              <a:rPr lang="fa-IR" sz="1200" b="1" dirty="0">
                <a:solidFill>
                  <a:schemeClr val="tx1"/>
                </a:solidFill>
                <a:latin typeface="Calibri"/>
                <a:ea typeface="Calibri"/>
                <a:cs typeface="B Titr"/>
              </a:rPr>
              <a:t>	</a:t>
            </a:r>
            <a:endParaRPr lang="en-US" sz="1600" dirty="0">
              <a:solidFill>
                <a:schemeClr val="tx1"/>
              </a:solidFill>
              <a:latin typeface="Calibri"/>
              <a:ea typeface="Calibri"/>
              <a:cs typeface="Arial"/>
            </a:endParaRPr>
          </a:p>
          <a:p>
            <a:pPr marL="0" indent="0" algn="ctr" rtl="1">
              <a:lnSpc>
                <a:spcPct val="107000"/>
              </a:lnSpc>
              <a:spcAft>
                <a:spcPts val="800"/>
              </a:spcAft>
              <a:buNone/>
              <a:tabLst>
                <a:tab pos="1097280" algn="l"/>
              </a:tabLst>
            </a:pPr>
            <a:r>
              <a:rPr lang="fa-IR" sz="1200" b="1" dirty="0">
                <a:solidFill>
                  <a:schemeClr val="tx1"/>
                </a:solidFill>
                <a:latin typeface="Calibri"/>
                <a:ea typeface="Calibri"/>
                <a:cs typeface="B Titr"/>
              </a:rPr>
              <a:t>زبان:</a:t>
            </a:r>
            <a:r>
              <a:rPr lang="fa-IR" b="1" dirty="0">
                <a:solidFill>
                  <a:schemeClr val="tx1"/>
                </a:solidFill>
                <a:latin typeface="Calibri"/>
                <a:ea typeface="Calibri"/>
                <a:cs typeface="B Nazanin"/>
              </a:rPr>
              <a:t> انگلیسی	</a:t>
            </a:r>
            <a:endParaRPr lang="en-US" sz="1600" dirty="0">
              <a:solidFill>
                <a:schemeClr val="tx1"/>
              </a:solidFill>
              <a:latin typeface="Calibri"/>
              <a:ea typeface="Calibri"/>
              <a:cs typeface="Arial"/>
            </a:endParaRPr>
          </a:p>
          <a:p>
            <a:pPr marL="0" indent="0" algn="ctr" rtl="1">
              <a:lnSpc>
                <a:spcPct val="107000"/>
              </a:lnSpc>
              <a:spcAft>
                <a:spcPts val="800"/>
              </a:spcAft>
              <a:buNone/>
            </a:pPr>
            <a:r>
              <a:rPr lang="fa-IR" sz="1200" b="1" dirty="0">
                <a:solidFill>
                  <a:schemeClr val="tx1"/>
                </a:solidFill>
                <a:latin typeface="Calibri"/>
                <a:ea typeface="Calibri"/>
                <a:cs typeface="B Titr"/>
              </a:rPr>
              <a:t>وضعیت انتشار: </a:t>
            </a:r>
            <a:r>
              <a:rPr lang="fa-IR" b="1" dirty="0">
                <a:solidFill>
                  <a:schemeClr val="tx1"/>
                </a:solidFill>
                <a:latin typeface="Calibri"/>
                <a:ea typeface="Calibri"/>
                <a:cs typeface="B Nazanin"/>
              </a:rPr>
              <a:t>درحال انتشار</a:t>
            </a:r>
            <a:endParaRPr lang="en-US" sz="1600" dirty="0">
              <a:solidFill>
                <a:schemeClr val="tx1"/>
              </a:solidFill>
              <a:latin typeface="Calibri"/>
              <a:ea typeface="Calibri"/>
              <a:cs typeface="Arial"/>
            </a:endParaRPr>
          </a:p>
          <a:p>
            <a:pPr marL="0" indent="0" algn="ctr" rtl="1">
              <a:lnSpc>
                <a:spcPct val="107000"/>
              </a:lnSpc>
              <a:spcBef>
                <a:spcPts val="2400"/>
              </a:spcBef>
              <a:buNone/>
            </a:pPr>
            <a:r>
              <a:rPr lang="fa-IR" kern="0" dirty="0">
                <a:solidFill>
                  <a:schemeClr val="tx1"/>
                </a:solidFill>
                <a:latin typeface="Calibri Light"/>
                <a:ea typeface="Times New Roman"/>
                <a:cs typeface="B Titr"/>
              </a:rPr>
              <a:t>آدرس وب </a:t>
            </a:r>
            <a:r>
              <a:rPr lang="fa-IR" kern="0" dirty="0" smtClean="0">
                <a:solidFill>
                  <a:schemeClr val="tx1"/>
                </a:solidFill>
                <a:latin typeface="Calibri Light"/>
                <a:ea typeface="Times New Roman"/>
                <a:cs typeface="B Titr"/>
              </a:rPr>
              <a:t>سایت:</a:t>
            </a:r>
            <a:r>
              <a:rPr lang="en-US" dirty="0">
                <a:solidFill>
                  <a:schemeClr val="tx1"/>
                </a:solidFill>
                <a:hlinkClick r:id="rId2"/>
              </a:rPr>
              <a:t>http://ijml.ssu.ac.ir</a:t>
            </a:r>
            <a:r>
              <a:rPr lang="en-US" dirty="0">
                <a:solidFill>
                  <a:schemeClr val="tx1"/>
                </a:solidFill>
              </a:rPr>
              <a:t> </a:t>
            </a:r>
          </a:p>
        </p:txBody>
      </p:sp>
      <p:pic>
        <p:nvPicPr>
          <p:cNvPr id="1026" name="Picture 2" descr="C:\Users\dadfar nia\Deskto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909" y="1025236"/>
            <a:ext cx="7135091" cy="5832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7530" y="122676"/>
            <a:ext cx="6095999" cy="923330"/>
          </a:xfrm>
          <a:prstGeom prst="rect">
            <a:avLst/>
          </a:prstGeom>
          <a:noFill/>
        </p:spPr>
        <p:txBody>
          <a:bodyPr wrap="square" rtlCol="0">
            <a:spAutoFit/>
          </a:bodyPr>
          <a:lstStyle/>
          <a:p>
            <a:pPr algn="ctr" rtl="1">
              <a:lnSpc>
                <a:spcPct val="150000"/>
              </a:lnSpc>
            </a:pPr>
            <a:r>
              <a:rPr lang="fa-IR" dirty="0" smtClean="0">
                <a:solidFill>
                  <a:schemeClr val="accent1">
                    <a:lumMod val="75000"/>
                  </a:schemeClr>
                </a:solidFill>
                <a:cs typeface="B Titr" pitchFamily="2" charset="-78"/>
              </a:rPr>
              <a:t>مرکز تخقیقات</a:t>
            </a:r>
          </a:p>
          <a:p>
            <a:pPr algn="ctr" rtl="1">
              <a:lnSpc>
                <a:spcPct val="150000"/>
              </a:lnSpc>
            </a:pPr>
            <a:r>
              <a:rPr lang="fa-IR" dirty="0" smtClean="0">
                <a:solidFill>
                  <a:schemeClr val="accent1">
                    <a:lumMod val="75000"/>
                  </a:schemeClr>
                </a:solidFill>
                <a:cs typeface="B Titr" pitchFamily="2" charset="-78"/>
              </a:rPr>
              <a:t>مرکز تحقیقات ایمنی شناسی تولید مثل</a:t>
            </a:r>
            <a:endParaRPr lang="en-US" dirty="0">
              <a:solidFill>
                <a:schemeClr val="accent1">
                  <a:lumMod val="75000"/>
                </a:schemeClr>
              </a:solidFill>
              <a:cs typeface="B Titr" pitchFamily="2" charset="-78"/>
            </a:endParaRPr>
          </a:p>
        </p:txBody>
      </p:sp>
    </p:spTree>
    <p:extLst>
      <p:ext uri="{BB962C8B-B14F-4D97-AF65-F5344CB8AC3E}">
        <p14:creationId xmlns:p14="http://schemas.microsoft.com/office/powerpoint/2010/main" val="3618765734"/>
      </p:ext>
    </p:extLst>
  </p:cSld>
  <p:clrMapOvr>
    <a:masterClrMapping/>
  </p:clrMapOvr>
  <mc:AlternateContent xmlns:mc="http://schemas.openxmlformats.org/markup-compatibility/2006" xmlns:p14="http://schemas.microsoft.com/office/powerpoint/2010/main">
    <mc:Choice Requires="p14">
      <p:transition spd="slow" p14:dur="2000" advClick="0" advTm="10000">
        <p14:ferris dir="l"/>
      </p:transition>
    </mc:Choice>
    <mc:Fallback xmlns="">
      <p:transition spd="slow" advClick="0" advTm="10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erver\Desktop\11\DSC00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5559" y="3124200"/>
            <a:ext cx="416560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583" y="3065322"/>
            <a:ext cx="3943927" cy="29579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p:cNvSpPr>
            <a:spLocks noGrp="1"/>
          </p:cNvSpPr>
          <p:nvPr>
            <p:ph idx="1"/>
          </p:nvPr>
        </p:nvSpPr>
        <p:spPr/>
        <p:txBody>
          <a:bodyPr/>
          <a:lstStyle/>
          <a:p>
            <a:pPr marL="0" indent="0">
              <a:buNone/>
            </a:pPr>
            <a:endParaRPr lang="en-US" dirty="0"/>
          </a:p>
        </p:txBody>
      </p:sp>
      <p:sp>
        <p:nvSpPr>
          <p:cNvPr id="4" name="TextBox 3"/>
          <p:cNvSpPr txBox="1"/>
          <p:nvPr/>
        </p:nvSpPr>
        <p:spPr>
          <a:xfrm>
            <a:off x="2419927" y="609602"/>
            <a:ext cx="7042728" cy="523220"/>
          </a:xfrm>
          <a:prstGeom prst="rect">
            <a:avLst/>
          </a:prstGeom>
          <a:noFill/>
        </p:spPr>
        <p:txBody>
          <a:bodyPr wrap="square" rtlCol="0">
            <a:spAutoFit/>
          </a:bodyPr>
          <a:lstStyle/>
          <a:p>
            <a:pPr algn="ctr" rtl="1"/>
            <a:r>
              <a:rPr lang="fa-IR" sz="2800" dirty="0" smtClean="0">
                <a:solidFill>
                  <a:schemeClr val="accent1">
                    <a:lumMod val="75000"/>
                  </a:schemeClr>
                </a:solidFill>
                <a:cs typeface="B Titr" pitchFamily="2" charset="-78"/>
              </a:rPr>
              <a:t>آزمایشگاهها و مراکز مهارتهای بالینی دانشکده</a:t>
            </a:r>
            <a:endParaRPr lang="en-US" sz="2800" dirty="0">
              <a:solidFill>
                <a:schemeClr val="accent1">
                  <a:lumMod val="75000"/>
                </a:schemeClr>
              </a:solidFill>
              <a:cs typeface="B Titr" pitchFamily="2" charset="-78"/>
            </a:endParaRPr>
          </a:p>
        </p:txBody>
      </p:sp>
    </p:spTree>
    <p:extLst>
      <p:ext uri="{BB962C8B-B14F-4D97-AF65-F5344CB8AC3E}">
        <p14:creationId xmlns:p14="http://schemas.microsoft.com/office/powerpoint/2010/main" val="2236976484"/>
      </p:ext>
    </p:extLst>
  </p:cSld>
  <p:clrMapOvr>
    <a:masterClrMapping/>
  </p:clrMapOvr>
  <p:transition>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724400" y="381000"/>
            <a:ext cx="5765800" cy="1066800"/>
          </a:xfrm>
        </p:spPr>
        <p:txBody>
          <a:bodyPr/>
          <a:lstStyle/>
          <a:p>
            <a:pPr algn="r" rtl="1" eaLnBrk="1" hangingPunct="1"/>
            <a:r>
              <a:rPr lang="fa-IR" altLang="en-US" sz="3200" dirty="0">
                <a:solidFill>
                  <a:schemeClr val="accent1">
                    <a:lumMod val="75000"/>
                  </a:schemeClr>
                </a:solidFill>
                <a:latin typeface="Arial" panose="020B0604020202020204" pitchFamily="34" charset="0"/>
                <a:cs typeface="B Titr" panose="00000700000000000000" pitchFamily="2" charset="-78"/>
              </a:rPr>
              <a:t>آزمایشگاه تخصصی بیوشیمی</a:t>
            </a:r>
            <a:endParaRPr lang="en-US" altLang="en-US" sz="3200" dirty="0">
              <a:solidFill>
                <a:schemeClr val="accent1">
                  <a:lumMod val="75000"/>
                </a:schemeClr>
              </a:solidFill>
              <a:latin typeface="Arial" panose="020B0604020202020204" pitchFamily="34" charset="0"/>
              <a:cs typeface="B Titr" panose="00000700000000000000" pitchFamily="2" charset="-78"/>
            </a:endParaRPr>
          </a:p>
        </p:txBody>
      </p:sp>
      <p:pic>
        <p:nvPicPr>
          <p:cNvPr id="4099" name="Picture 3" descr="C:\Users\server\Desktop\12\101MSDCF\DSC0007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1005" y="3242615"/>
            <a:ext cx="4114800" cy="3088178"/>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1"/>
            <a:ext cx="4572000" cy="3433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1828800" y="2057400"/>
            <a:ext cx="3962400" cy="914400"/>
          </a:xfrm>
          <a:prstGeom prst="rect">
            <a:avLst/>
          </a:prstGeom>
        </p:spPr>
        <p:txBody>
          <a:bodyPr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rtl="1">
              <a:defRPr/>
            </a:pPr>
            <a:r>
              <a:rPr lang="fa-IR" sz="3200" dirty="0">
                <a:latin typeface="Arial" pitchFamily="34" charset="0"/>
                <a:cs typeface="B Titr" pitchFamily="2" charset="-78"/>
              </a:rPr>
              <a:t>آزمایشگاه عمومی بیوشیمی</a:t>
            </a:r>
            <a:endParaRPr lang="en-US" sz="3200" dirty="0">
              <a:latin typeface="Arial" pitchFamily="34" charset="0"/>
              <a:cs typeface="B Titr" pitchFamily="2" charset="-78"/>
            </a:endParaRPr>
          </a:p>
        </p:txBody>
      </p:sp>
    </p:spTree>
    <p:extLst>
      <p:ext uri="{BB962C8B-B14F-4D97-AF65-F5344CB8AC3E}">
        <p14:creationId xmlns:p14="http://schemas.microsoft.com/office/powerpoint/2010/main" val="1926283789"/>
      </p:ext>
    </p:extLst>
  </p:cSld>
  <p:clrMapOvr>
    <a:masterClrMapping/>
  </p:clrMapOvr>
  <p:transition>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743200" y="704850"/>
            <a:ext cx="7467600" cy="971550"/>
          </a:xfrm>
        </p:spPr>
        <p:txBody>
          <a:bodyPr/>
          <a:lstStyle/>
          <a:p>
            <a:pPr algn="ctr" rtl="1" eaLnBrk="1" hangingPunct="1"/>
            <a:r>
              <a:rPr lang="fa-IR" altLang="en-US" dirty="0" smtClean="0">
                <a:latin typeface="Arial" panose="020B0604020202020204" pitchFamily="34" charset="0"/>
                <a:cs typeface="B Titr" panose="00000700000000000000" pitchFamily="2" charset="-78"/>
              </a:rPr>
              <a:t>آزمایشگاه میکروب شناسی</a:t>
            </a:r>
            <a:endParaRPr lang="en-US" altLang="en-US" dirty="0" smtClean="0">
              <a:latin typeface="Arial" panose="020B0604020202020204" pitchFamily="34" charset="0"/>
              <a:cs typeface="B Titr" panose="00000700000000000000" pitchFamily="2" charset="-78"/>
            </a:endParaRPr>
          </a:p>
        </p:txBody>
      </p:sp>
      <p:pic>
        <p:nvPicPr>
          <p:cNvPr id="53251" name="Picture 2" descr="C:\Users\server\Desktop\12\101MSDCF\DSC0008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8109" y="2190938"/>
            <a:ext cx="5735782" cy="3877887"/>
          </a:xfrm>
          <a:noFill/>
        </p:spPr>
      </p:pic>
    </p:spTree>
    <p:extLst>
      <p:ext uri="{BB962C8B-B14F-4D97-AF65-F5344CB8AC3E}">
        <p14:creationId xmlns:p14="http://schemas.microsoft.com/office/powerpoint/2010/main" val="2428517930"/>
      </p:ext>
    </p:extLst>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971675" y="2252668"/>
            <a:ext cx="94583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rtl="1" eaLnBrk="1" hangingPunct="1">
              <a:lnSpc>
                <a:spcPct val="150000"/>
              </a:lnSpc>
            </a:pPr>
            <a:r>
              <a:rPr lang="fa-IR" altLang="en-US" dirty="0" smtClean="0">
                <a:cs typeface="B Nazanin" pitchFamily="2" charset="-78"/>
              </a:rPr>
              <a:t>دانشکده </a:t>
            </a:r>
            <a:r>
              <a:rPr lang="fa-IR" altLang="en-US" dirty="0">
                <a:cs typeface="B Nazanin" pitchFamily="2" charset="-78"/>
              </a:rPr>
              <a:t>پیراپزشکی دانشگاه علوم پزشکی و خدمات بهداشتی - درمانی شهید صدوقی یزد از سال 1364 هجری شمسی فعالیت خود را  براساس سیاستها و خط مشی دانشگاه علوم پزشکی ، وزارت بهداشت ، درمان و آموزش پزشکی و شورای عالی انقلاب فرهنگی ، رسالت خود را تعلیم و تربیت نیروی انسانی کارآمد و مبتنی بر نیاز جامعه در رشته ها و حرفه های مختلف وابسته به علوم پزشکی از طریق ارائه خدمات آموزشی و پژوهشی می داند و هماهنگ و منطبق با وظایف تعیین شده فعالیت می نماید</a:t>
            </a:r>
            <a:r>
              <a:rPr lang="fa-IR" altLang="en-US" dirty="0" smtClean="0">
                <a:cs typeface="B Nazanin" pitchFamily="2" charset="-78"/>
              </a:rPr>
              <a:t>.</a:t>
            </a:r>
          </a:p>
          <a:p>
            <a:pPr algn="just" rtl="1" eaLnBrk="1" hangingPunct="1">
              <a:lnSpc>
                <a:spcPct val="150000"/>
              </a:lnSpc>
            </a:pPr>
            <a:r>
              <a:rPr lang="fa-IR" altLang="en-US" dirty="0" smtClean="0">
                <a:cs typeface="B Nazanin" pitchFamily="2" charset="-78"/>
              </a:rPr>
              <a:t> </a:t>
            </a:r>
            <a:r>
              <a:rPr lang="fa-IR" altLang="en-US" dirty="0">
                <a:cs typeface="B Nazanin" pitchFamily="2" charset="-78"/>
              </a:rPr>
              <a:t>رشته های </a:t>
            </a:r>
            <a:r>
              <a:rPr lang="fa-IR" altLang="en-US" dirty="0" smtClean="0">
                <a:cs typeface="B Nazanin" pitchFamily="2" charset="-78"/>
              </a:rPr>
              <a:t>مختلفی </a:t>
            </a:r>
            <a:r>
              <a:rPr lang="fa-IR" altLang="en-US" dirty="0">
                <a:cs typeface="B Nazanin" pitchFamily="2" charset="-78"/>
              </a:rPr>
              <a:t>شامل کاردانی علوم آزمایشگاهی ، اتاق عمل ، هوشبری و رادیولوژی در ابتدا در مجموعه ای همراه با سایر رشته ها از قبیل پرستاری و مامائی تحت عنوان مجتمع پیراپزشکی فعالیت می نمود که در سال 1373 با تأسیس دانشکده پیراپزشکی و انتقال به ساختمان جدید بصورت مستقل به فعالیت خود ادامه داد.</a:t>
            </a:r>
            <a:r>
              <a:rPr lang="en-US" altLang="en-US" dirty="0">
                <a:cs typeface="B Nazanin" pitchFamily="2" charset="-78"/>
              </a:rPr>
              <a:t> </a:t>
            </a:r>
            <a:r>
              <a:rPr lang="fa-IR" altLang="en-US" dirty="0">
                <a:cs typeface="B Nazanin" pitchFamily="2" charset="-78"/>
              </a:rPr>
              <a:t>از سال 1387 مقاطع کاردانی علوم آزمایشگاهی ، هوشبری ، اتاق عمل و تکنولوژی پرتوشناسی به کارشناسی پیوسته ارتقاء یافت و هم اکنون علاوه بر رشته های فوق الذکر این دانشکده در رشته های ناپیوسته کارشناسی علوم آزمایشگاهی ،هوشبری و فوریتهای پزشکی و از سال 1396 </a:t>
            </a:r>
            <a:r>
              <a:rPr lang="fa-IR" altLang="en-US" dirty="0" smtClean="0">
                <a:cs typeface="B Nazanin" pitchFamily="2" charset="-78"/>
              </a:rPr>
              <a:t>کارشناسی </a:t>
            </a:r>
            <a:r>
              <a:rPr lang="fa-IR" altLang="en-US" dirty="0">
                <a:cs typeface="B Nazanin" pitchFamily="2" charset="-78"/>
              </a:rPr>
              <a:t>ارشد اتاق عمل </a:t>
            </a:r>
            <a:r>
              <a:rPr lang="fa-IR" altLang="en-US" dirty="0" smtClean="0">
                <a:cs typeface="B Nazanin" pitchFamily="2" charset="-78"/>
              </a:rPr>
              <a:t>و از سال 1401 کارشناسی ارشد نانو تکنولوژی پزشکی دانشجو </a:t>
            </a:r>
            <a:r>
              <a:rPr lang="fa-IR" altLang="en-US" dirty="0">
                <a:cs typeface="B Nazanin" pitchFamily="2" charset="-78"/>
              </a:rPr>
              <a:t>تربیت می کند. </a:t>
            </a:r>
            <a:endParaRPr lang="en-US" altLang="en-US" dirty="0">
              <a:cs typeface="B Nazanin" pitchFamily="2" charset="-78"/>
            </a:endParaRP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07" y="0"/>
            <a:ext cx="3505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133687" y="772391"/>
            <a:ext cx="3296313" cy="707886"/>
          </a:xfrm>
          <a:prstGeom prst="rect">
            <a:avLst/>
          </a:prstGeom>
        </p:spPr>
        <p:txBody>
          <a:bodyPr wrap="square">
            <a:spAutoFit/>
          </a:bodyPr>
          <a:lstStyle/>
          <a:p>
            <a:pPr algn="just" rtl="1"/>
            <a:r>
              <a:rPr lang="fa-IR" altLang="en-US" sz="4000" dirty="0">
                <a:solidFill>
                  <a:schemeClr val="accent1">
                    <a:lumMod val="75000"/>
                  </a:schemeClr>
                </a:solidFill>
                <a:cs typeface="B Titr" panose="00000700000000000000" pitchFamily="2" charset="-78"/>
              </a:rPr>
              <a:t>معرفی </a:t>
            </a:r>
            <a:r>
              <a:rPr lang="fa-IR" altLang="en-US" sz="4000" dirty="0" smtClean="0">
                <a:solidFill>
                  <a:schemeClr val="accent1">
                    <a:lumMod val="75000"/>
                  </a:schemeClr>
                </a:solidFill>
                <a:cs typeface="B Titr" panose="00000700000000000000" pitchFamily="2" charset="-78"/>
              </a:rPr>
              <a:t>دانشکده</a:t>
            </a:r>
            <a:endParaRPr lang="en-US" altLang="en-US" sz="4000" dirty="0">
              <a:solidFill>
                <a:schemeClr val="accent1">
                  <a:lumMod val="75000"/>
                </a:schemeClr>
              </a:solidFill>
              <a:cs typeface="B Titr" panose="00000700000000000000" pitchFamily="2" charset="-78"/>
            </a:endParaRPr>
          </a:p>
        </p:txBody>
      </p:sp>
    </p:spTree>
    <p:extLst>
      <p:ext uri="{BB962C8B-B14F-4D97-AF65-F5344CB8AC3E}">
        <p14:creationId xmlns:p14="http://schemas.microsoft.com/office/powerpoint/2010/main" val="3394547652"/>
      </p:ext>
    </p:extLst>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Users\server\Desktop\11\DSC000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6932" y="3429000"/>
            <a:ext cx="3862449"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5" name="Title 1"/>
          <p:cNvSpPr>
            <a:spLocks noGrp="1"/>
          </p:cNvSpPr>
          <p:nvPr>
            <p:ph type="title"/>
          </p:nvPr>
        </p:nvSpPr>
        <p:spPr>
          <a:xfrm rot="19529089">
            <a:off x="-192000" y="1207673"/>
            <a:ext cx="5570987" cy="1052945"/>
          </a:xfrm>
        </p:spPr>
        <p:txBody>
          <a:bodyPr>
            <a:normAutofit fontScale="90000"/>
          </a:bodyPr>
          <a:lstStyle/>
          <a:p>
            <a:pPr algn="ctr" rtl="1" eaLnBrk="1" hangingPunct="1"/>
            <a:r>
              <a:rPr lang="fa-IR" altLang="en-US" dirty="0" smtClean="0">
                <a:latin typeface="Arial" panose="020B0604020202020204" pitchFamily="34" charset="0"/>
                <a:cs typeface="B Titr" panose="00000700000000000000" pitchFamily="2" charset="-78"/>
              </a:rPr>
              <a:t>مرکز آموزش تکنولوژی پرتوشناسی</a:t>
            </a:r>
            <a:endParaRPr lang="en-US" altLang="en-US" dirty="0" smtClean="0">
              <a:latin typeface="Arial" panose="020B0604020202020204" pitchFamily="34" charset="0"/>
              <a:cs typeface="B Titr" panose="00000700000000000000" pitchFamily="2" charset="-78"/>
            </a:endParaRPr>
          </a:p>
        </p:txBody>
      </p:sp>
      <p:pic>
        <p:nvPicPr>
          <p:cNvPr id="8200" name="Picture 8" descr="C:\Users\server\Desktop\11\DSC00029.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55068" y="3429000"/>
            <a:ext cx="3715859"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2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6541" y="825499"/>
            <a:ext cx="4390391" cy="31044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0542999"/>
      </p:ext>
    </p:extLst>
  </p:cSld>
  <p:clrMapOvr>
    <a:masterClrMapping/>
  </p:clrMapOvr>
  <p:transition>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6322" name="Title 1"/>
          <p:cNvSpPr>
            <a:spLocks noGrp="1"/>
          </p:cNvSpPr>
          <p:nvPr>
            <p:ph type="title"/>
          </p:nvPr>
        </p:nvSpPr>
        <p:spPr>
          <a:xfrm>
            <a:off x="296435" y="-901701"/>
            <a:ext cx="8596668" cy="660400"/>
          </a:xfrm>
        </p:spPr>
        <p:txBody>
          <a:bodyPr>
            <a:normAutofit fontScale="90000"/>
          </a:bodyPr>
          <a:lstStyle/>
          <a:p>
            <a:pPr algn="r" rtl="1"/>
            <a:r>
              <a:rPr lang="fa-IR" altLang="en-US" dirty="0" smtClean="0">
                <a:solidFill>
                  <a:schemeClr val="accent2">
                    <a:lumMod val="75000"/>
                  </a:schemeClr>
                </a:solidFill>
                <a:latin typeface="Arial" panose="020B0604020202020204" pitchFamily="34" charset="0"/>
                <a:cs typeface="B Titr" panose="00000700000000000000" pitchFamily="2" charset="-78"/>
              </a:rPr>
              <a:t>آزمایشگاه نانو تکنولوژی</a:t>
            </a:r>
            <a:endParaRPr lang="en-US" altLang="en-US" dirty="0" smtClean="0">
              <a:solidFill>
                <a:schemeClr val="accent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4" y="-571501"/>
            <a:ext cx="3630939" cy="2723204"/>
          </a:xfrm>
          <a:prstGeom prst="roundRect">
            <a:avLst>
              <a:gd name="adj" fmla="val 16667"/>
            </a:avLst>
          </a:prstGeom>
          <a:gradFill>
            <a:gsLst>
              <a:gs pos="4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rad="127000">
              <a:srgbClr val="FFFF00"/>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125" y="-931425"/>
            <a:ext cx="4503907" cy="4316649"/>
          </a:xfrm>
          <a:prstGeom prst="ellipse">
            <a:avLst/>
          </a:prstGeom>
          <a:solidFill>
            <a:srgbClr val="FFFF00"/>
          </a:solidFill>
          <a:ln>
            <a:noFill/>
          </a:ln>
          <a:effectLst>
            <a:glow rad="127000">
              <a:srgbClr val="FFFF00"/>
            </a:glow>
            <a:softEdge rad="112500"/>
          </a:effectLst>
        </p:spPr>
      </p:pic>
    </p:spTree>
    <p:extLst>
      <p:ext uri="{BB962C8B-B14F-4D97-AF65-F5344CB8AC3E}">
        <p14:creationId xmlns:p14="http://schemas.microsoft.com/office/powerpoint/2010/main" val="2394201889"/>
      </p:ext>
    </p:extLst>
  </p:cSld>
  <p:clrMapOvr>
    <a:masterClrMapping/>
  </p:clrMapOvr>
  <p:transition>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E:\انتشارات\DSC00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94" y="0"/>
            <a:ext cx="11072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05887"/>
      </p:ext>
    </p:extLst>
  </p:cSld>
  <p:clrMapOvr>
    <a:masterClrMapping/>
  </p:clrMapOvr>
  <p:transition>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133"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81346"/>
            <a:ext cx="3702207" cy="2776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4" y="78059"/>
            <a:ext cx="3375101" cy="25313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1" y="-1"/>
            <a:ext cx="3612995" cy="27097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625654" y="78059"/>
            <a:ext cx="2434962" cy="707886"/>
          </a:xfrm>
          <a:prstGeom prst="rect">
            <a:avLst/>
          </a:prstGeom>
        </p:spPr>
        <p:txBody>
          <a:bodyPr wrap="none">
            <a:spAutoFit/>
          </a:bodyPr>
          <a:lstStyle/>
          <a:p>
            <a:pPr algn="ctr"/>
            <a:r>
              <a:rPr lang="en-US" sz="4000" b="1" dirty="0" smtClean="0">
                <a:solidFill>
                  <a:schemeClr val="accent2">
                    <a:lumMod val="75000"/>
                  </a:schemeClr>
                </a:solidFill>
                <a:cs typeface="B Titr" panose="00000700000000000000" pitchFamily="2" charset="-78"/>
              </a:rPr>
              <a:t>SKIL LAB</a:t>
            </a:r>
            <a:endParaRPr lang="fa-IR" sz="4000" dirty="0">
              <a:solidFill>
                <a:schemeClr val="accent2">
                  <a:lumMod val="75000"/>
                </a:schemeClr>
              </a:solidFill>
              <a:cs typeface="B Titr" panose="00000700000000000000" pitchFamily="2" charset="-78"/>
            </a:endParaRPr>
          </a:p>
        </p:txBody>
      </p:sp>
    </p:spTree>
    <p:extLst>
      <p:ext uri="{BB962C8B-B14F-4D97-AF65-F5344CB8AC3E}">
        <p14:creationId xmlns:p14="http://schemas.microsoft.com/office/powerpoint/2010/main" val="2890960894"/>
      </p:ext>
    </p:extLst>
  </p:cSld>
  <p:clrMapOvr>
    <a:masterClrMapping/>
  </p:clrMapOvr>
  <p:transition>
    <p:wheel spokes="8"/>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34" y="470675"/>
            <a:ext cx="8596668" cy="1320800"/>
          </a:xfrm>
        </p:spPr>
        <p:txBody>
          <a:bodyPr>
            <a:normAutofit/>
          </a:bodyPr>
          <a:lstStyle/>
          <a:p>
            <a:pPr algn="ctr" rtl="1"/>
            <a:r>
              <a:rPr lang="fa-IR" sz="4400" b="1" dirty="0" smtClean="0">
                <a:cs typeface="B Titr" panose="00000700000000000000" pitchFamily="2" charset="-78"/>
              </a:rPr>
              <a:t>آناتومی</a:t>
            </a:r>
            <a:endParaRPr lang="en-US" sz="4400" b="1" dirty="0">
              <a:cs typeface="B Titr" panose="00000700000000000000"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581" y="1"/>
            <a:ext cx="5175249" cy="38814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5035" y="2570359"/>
            <a:ext cx="5716860" cy="42876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1319" y="0"/>
            <a:ext cx="4657493" cy="349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49819512"/>
      </p:ext>
    </p:extLst>
  </p:cSld>
  <p:clrMapOvr>
    <a:masterClrMapping/>
  </p:clrMapOvr>
  <p:transition>
    <p:wheel spokes="8"/>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49781" y="1081825"/>
            <a:ext cx="5001491" cy="1339403"/>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endParaRPr lang="en-US" sz="4800" dirty="0">
              <a:solidFill>
                <a:schemeClr val="bg2">
                  <a:lumMod val="10000"/>
                </a:schemeClr>
              </a:solidFill>
              <a:cs typeface="B Titr" pitchFamily="2" charset="-78"/>
            </a:endParaRPr>
          </a:p>
        </p:txBody>
      </p:sp>
      <p:sp>
        <p:nvSpPr>
          <p:cNvPr id="5" name="Curved Up Ribbon 4"/>
          <p:cNvSpPr/>
          <p:nvPr/>
        </p:nvSpPr>
        <p:spPr>
          <a:xfrm>
            <a:off x="231821" y="1403798"/>
            <a:ext cx="11294772" cy="3490174"/>
          </a:xfrm>
          <a:prstGeom prst="ellipseRibbon2">
            <a:avLst/>
          </a:prstGeom>
          <a:gradFill>
            <a:gsLst>
              <a:gs pos="4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5400" dirty="0">
                <a:solidFill>
                  <a:schemeClr val="bg2">
                    <a:lumMod val="10000"/>
                  </a:schemeClr>
                </a:solidFill>
                <a:cs typeface="B Titr" pitchFamily="2" charset="-78"/>
              </a:rPr>
              <a:t>درخواستهای دانشکده</a:t>
            </a:r>
            <a:endParaRPr lang="en-US" sz="5400" dirty="0">
              <a:solidFill>
                <a:schemeClr val="bg2">
                  <a:lumMod val="10000"/>
                </a:schemeClr>
              </a:solidFill>
              <a:cs typeface="B Titr" pitchFamily="2" charset="-78"/>
            </a:endParaRPr>
          </a:p>
          <a:p>
            <a:pPr algn="ctr"/>
            <a:endParaRPr lang="en-US" dirty="0"/>
          </a:p>
        </p:txBody>
      </p:sp>
    </p:spTree>
    <p:extLst>
      <p:ext uri="{BB962C8B-B14F-4D97-AF65-F5344CB8AC3E}">
        <p14:creationId xmlns:p14="http://schemas.microsoft.com/office/powerpoint/2010/main" val="1377473459"/>
      </p:ext>
    </p:extLst>
  </p:cSld>
  <p:clrMapOvr>
    <a:masterClrMapping/>
  </p:clrMapOvr>
  <p:transition>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188343" y="473365"/>
            <a:ext cx="3261131" cy="85436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endParaRPr lang="en-US" sz="2800" dirty="0">
              <a:solidFill>
                <a:schemeClr val="bg2">
                  <a:lumMod val="10000"/>
                </a:schemeClr>
              </a:solidFill>
              <a:cs typeface="B Titr" pitchFamily="2" charset="-78"/>
            </a:endParaRPr>
          </a:p>
        </p:txBody>
      </p:sp>
      <p:sp>
        <p:nvSpPr>
          <p:cNvPr id="4" name="Content Placeholder 2"/>
          <p:cNvSpPr txBox="1">
            <a:spLocks/>
          </p:cNvSpPr>
          <p:nvPr/>
        </p:nvSpPr>
        <p:spPr>
          <a:xfrm>
            <a:off x="872835" y="2172713"/>
            <a:ext cx="10446329" cy="4503447"/>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rtl="1">
              <a:buFont typeface="Wingdings 3" charset="2"/>
              <a:buNone/>
            </a:pPr>
            <a:r>
              <a:rPr lang="fa-IR" sz="3900" b="1" dirty="0" smtClean="0">
                <a:cs typeface="B Titr" pitchFamily="2" charset="-78"/>
              </a:rPr>
              <a:t>1- توسعه و تاسیس مقاطع ارشد علوم پایه مرتبط با این دانشکده</a:t>
            </a:r>
          </a:p>
          <a:p>
            <a:pPr marL="0" indent="0" algn="r" rtl="1">
              <a:buFont typeface="Wingdings 3" charset="2"/>
              <a:buNone/>
            </a:pPr>
            <a:endParaRPr lang="fa-IR" sz="2400" dirty="0" smtClean="0">
              <a:cs typeface="B Titr" pitchFamily="2" charset="-78"/>
            </a:endParaRPr>
          </a:p>
          <a:p>
            <a:pPr marL="0" indent="0" algn="r" rtl="1">
              <a:lnSpc>
                <a:spcPct val="150000"/>
              </a:lnSpc>
              <a:buFont typeface="Wingdings 3" charset="2"/>
              <a:buNone/>
            </a:pPr>
            <a:r>
              <a:rPr lang="fa-IR" sz="2400" dirty="0" smtClean="0">
                <a:cs typeface="B Titr" pitchFamily="2" charset="-78"/>
              </a:rPr>
              <a:t>    </a:t>
            </a:r>
            <a:r>
              <a:rPr lang="fa-IR" sz="3200" b="1" dirty="0" smtClean="0">
                <a:cs typeface="B Titr" pitchFamily="2" charset="-78"/>
              </a:rPr>
              <a:t>الف- </a:t>
            </a:r>
            <a:r>
              <a:rPr lang="fa-IR" sz="3000" b="1" dirty="0" smtClean="0">
                <a:cs typeface="B Titr" pitchFamily="2" charset="-78"/>
              </a:rPr>
              <a:t>کارشناسی ارشد هوشبری</a:t>
            </a:r>
          </a:p>
          <a:p>
            <a:pPr marL="0" indent="0" algn="r" rtl="1">
              <a:lnSpc>
                <a:spcPct val="150000"/>
              </a:lnSpc>
              <a:buFont typeface="Wingdings 3" charset="2"/>
              <a:buNone/>
            </a:pPr>
            <a:r>
              <a:rPr lang="fa-IR" sz="3000" b="1" dirty="0" smtClean="0">
                <a:cs typeface="B Titr" pitchFamily="2" charset="-78"/>
              </a:rPr>
              <a:t>     ب- دوره تکمیلی علوم آزمایشگاهی(فلوشیپ)</a:t>
            </a:r>
          </a:p>
          <a:p>
            <a:pPr marL="0" indent="0" algn="r" rtl="1">
              <a:lnSpc>
                <a:spcPct val="150000"/>
              </a:lnSpc>
              <a:buFont typeface="Wingdings 3" charset="2"/>
              <a:buNone/>
            </a:pPr>
            <a:r>
              <a:rPr lang="fa-IR" sz="3000" b="1" dirty="0" smtClean="0">
                <a:cs typeface="B Titr" pitchFamily="2" charset="-78"/>
              </a:rPr>
              <a:t>     ج- کارشناسی ارشد خونشناسی</a:t>
            </a:r>
          </a:p>
          <a:p>
            <a:pPr marL="0" indent="0" algn="r" rtl="1">
              <a:buFont typeface="Wingdings 3" charset="2"/>
              <a:buNone/>
            </a:pPr>
            <a:r>
              <a:rPr lang="fa-IR" sz="2400" dirty="0" smtClean="0">
                <a:cs typeface="B Titr" pitchFamily="2" charset="-78"/>
              </a:rPr>
              <a:t>    </a:t>
            </a:r>
            <a:endParaRPr lang="en-US" sz="2400" dirty="0">
              <a:cs typeface="B Titr" pitchFamily="2" charset="-78"/>
            </a:endParaRPr>
          </a:p>
        </p:txBody>
      </p:sp>
      <p:sp>
        <p:nvSpPr>
          <p:cNvPr id="5" name="Rectangle 4"/>
          <p:cNvSpPr/>
          <p:nvPr/>
        </p:nvSpPr>
        <p:spPr>
          <a:xfrm>
            <a:off x="3343275" y="192660"/>
            <a:ext cx="5825996" cy="707886"/>
          </a:xfrm>
          <a:prstGeom prst="rect">
            <a:avLst/>
          </a:prstGeom>
        </p:spPr>
        <p:txBody>
          <a:bodyPr wrap="square">
            <a:spAutoFit/>
          </a:bodyPr>
          <a:lstStyle/>
          <a:p>
            <a:pPr algn="ctr"/>
            <a:r>
              <a:rPr lang="fa-IR" sz="4000" b="1" dirty="0">
                <a:solidFill>
                  <a:schemeClr val="accent1">
                    <a:lumMod val="75000"/>
                  </a:schemeClr>
                </a:solidFill>
                <a:cs typeface="B Titr" panose="00000700000000000000" pitchFamily="2" charset="-78"/>
              </a:rPr>
              <a:t>درخواستهای دانشکده</a:t>
            </a:r>
          </a:p>
        </p:txBody>
      </p:sp>
    </p:spTree>
    <p:extLst>
      <p:ext uri="{BB962C8B-B14F-4D97-AF65-F5344CB8AC3E}">
        <p14:creationId xmlns:p14="http://schemas.microsoft.com/office/powerpoint/2010/main" val="1512873162"/>
      </p:ext>
    </p:extLst>
  </p:cSld>
  <p:clrMapOvr>
    <a:masterClrMapping/>
  </p:clrMapOvr>
  <p:transition>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95809" y="2354553"/>
            <a:ext cx="10446329" cy="4503447"/>
          </a:xfrm>
          <a:prstGeom prst="rect">
            <a:avLst/>
          </a:prstGeom>
        </p:spPr>
        <p:txBody>
          <a:bodyP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rtl="1">
              <a:buFont typeface="Wingdings 3" charset="2"/>
              <a:buNone/>
            </a:pPr>
            <a:r>
              <a:rPr lang="fa-IR" sz="3900" b="1" dirty="0" smtClean="0">
                <a:cs typeface="B Titr" pitchFamily="2" charset="-78"/>
              </a:rPr>
              <a:t>2- گسترش و توسعه چارت تشکیلاتی دانشکده</a:t>
            </a:r>
          </a:p>
          <a:p>
            <a:pPr marL="0" indent="0" algn="r" rtl="1">
              <a:buFont typeface="Wingdings 3" charset="2"/>
              <a:buNone/>
            </a:pPr>
            <a:endParaRPr lang="fa-IR" sz="2400" dirty="0" smtClean="0">
              <a:cs typeface="B Titr" pitchFamily="2" charset="-78"/>
            </a:endParaRPr>
          </a:p>
          <a:p>
            <a:pPr marL="0" indent="0" algn="r" rtl="1">
              <a:lnSpc>
                <a:spcPct val="150000"/>
              </a:lnSpc>
              <a:buFont typeface="Wingdings 3" charset="2"/>
              <a:buNone/>
            </a:pPr>
            <a:r>
              <a:rPr lang="fa-IR" sz="2400" dirty="0" smtClean="0">
                <a:cs typeface="B Titr" pitchFamily="2" charset="-78"/>
              </a:rPr>
              <a:t>    </a:t>
            </a:r>
            <a:r>
              <a:rPr lang="fa-IR" sz="3200" b="1" dirty="0" smtClean="0">
                <a:cs typeface="B Titr" pitchFamily="2" charset="-78"/>
              </a:rPr>
              <a:t>الف- تفکیک گروههای اتاق عمل و هوشبری</a:t>
            </a:r>
          </a:p>
          <a:p>
            <a:pPr marL="0" indent="0" algn="r" rtl="1">
              <a:lnSpc>
                <a:spcPct val="150000"/>
              </a:lnSpc>
              <a:buFont typeface="Wingdings 3" charset="2"/>
              <a:buNone/>
            </a:pPr>
            <a:r>
              <a:rPr lang="fa-IR" sz="3200" b="1" dirty="0" smtClean="0">
                <a:cs typeface="B Titr" pitchFamily="2" charset="-78"/>
              </a:rPr>
              <a:t>     ب- تاسیس گروه فوریتهای پزشکی</a:t>
            </a:r>
          </a:p>
          <a:p>
            <a:pPr marL="0" indent="0" algn="r" rtl="1">
              <a:lnSpc>
                <a:spcPct val="150000"/>
              </a:lnSpc>
              <a:buFont typeface="Wingdings 3" charset="2"/>
              <a:buNone/>
            </a:pPr>
            <a:r>
              <a:rPr lang="fa-IR" sz="3200" b="1" dirty="0" smtClean="0">
                <a:cs typeface="B Titr" pitchFamily="2" charset="-78"/>
              </a:rPr>
              <a:t>     ج- افزودن گروه علوم و فناوریهای نوین پزشکی</a:t>
            </a:r>
          </a:p>
          <a:p>
            <a:pPr marL="0" indent="0" algn="r" rtl="1">
              <a:lnSpc>
                <a:spcPct val="150000"/>
              </a:lnSpc>
              <a:buFont typeface="Wingdings 3" charset="2"/>
              <a:buNone/>
            </a:pPr>
            <a:r>
              <a:rPr lang="fa-IR" sz="3200" b="1" dirty="0" smtClean="0">
                <a:cs typeface="B Titr" pitchFamily="2" charset="-78"/>
              </a:rPr>
              <a:t>     د- تاسیس دانشکده علوم و فناوریهای نوین پزشکی</a:t>
            </a:r>
          </a:p>
          <a:p>
            <a:pPr marL="0" indent="0" algn="r" rtl="1">
              <a:lnSpc>
                <a:spcPct val="150000"/>
              </a:lnSpc>
              <a:buFont typeface="Wingdings 3" charset="2"/>
              <a:buNone/>
            </a:pPr>
            <a:r>
              <a:rPr lang="fa-IR" sz="3200" b="1" dirty="0" smtClean="0">
                <a:cs typeface="B Titr" pitchFamily="2" charset="-78"/>
              </a:rPr>
              <a:t>     </a:t>
            </a:r>
          </a:p>
          <a:p>
            <a:pPr marL="0" indent="0" algn="r" rtl="1">
              <a:buFont typeface="Wingdings 3" charset="2"/>
              <a:buNone/>
            </a:pPr>
            <a:r>
              <a:rPr lang="fa-IR" sz="2400" dirty="0" smtClean="0">
                <a:cs typeface="B Titr" pitchFamily="2" charset="-78"/>
              </a:rPr>
              <a:t>    </a:t>
            </a:r>
            <a:endParaRPr lang="en-US" sz="2400" dirty="0">
              <a:cs typeface="B Titr" pitchFamily="2" charset="-78"/>
            </a:endParaRPr>
          </a:p>
        </p:txBody>
      </p:sp>
      <p:sp>
        <p:nvSpPr>
          <p:cNvPr id="5" name="Rectangle 4"/>
          <p:cNvSpPr/>
          <p:nvPr/>
        </p:nvSpPr>
        <p:spPr>
          <a:xfrm>
            <a:off x="4040790" y="272534"/>
            <a:ext cx="4110421" cy="707886"/>
          </a:xfrm>
          <a:prstGeom prst="rect">
            <a:avLst/>
          </a:prstGeom>
        </p:spPr>
        <p:txBody>
          <a:bodyPr wrap="none">
            <a:spAutoFit/>
          </a:bodyPr>
          <a:lstStyle/>
          <a:p>
            <a:pPr algn="ctr"/>
            <a:r>
              <a:rPr lang="fa-IR" sz="4000" b="1" dirty="0">
                <a:solidFill>
                  <a:schemeClr val="accent1">
                    <a:lumMod val="75000"/>
                  </a:schemeClr>
                </a:solidFill>
                <a:cs typeface="B Titr" panose="00000700000000000000" pitchFamily="2" charset="-78"/>
              </a:rPr>
              <a:t>درخواستهای دانشکده</a:t>
            </a:r>
          </a:p>
        </p:txBody>
      </p:sp>
    </p:spTree>
    <p:extLst>
      <p:ext uri="{BB962C8B-B14F-4D97-AF65-F5344CB8AC3E}">
        <p14:creationId xmlns:p14="http://schemas.microsoft.com/office/powerpoint/2010/main" val="1791351879"/>
      </p:ext>
    </p:extLst>
  </p:cSld>
  <p:clrMapOvr>
    <a:masterClrMapping/>
  </p:clrMapOvr>
  <p:transition>
    <p:wheel spokes="8"/>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00388" y="557213"/>
            <a:ext cx="5357811" cy="800100"/>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rtl="1"/>
            <a:r>
              <a:rPr lang="fa-IR" sz="4000" dirty="0" smtClean="0">
                <a:solidFill>
                  <a:schemeClr val="accent1">
                    <a:lumMod val="75000"/>
                  </a:schemeClr>
                </a:solidFill>
                <a:cs typeface="B Titr" pitchFamily="2" charset="-78"/>
              </a:rPr>
              <a:t>درخواستهای دانشکده</a:t>
            </a:r>
            <a:endParaRPr lang="en-US" sz="4000" dirty="0">
              <a:solidFill>
                <a:schemeClr val="accent1">
                  <a:lumMod val="75000"/>
                </a:schemeClr>
              </a:solidFill>
              <a:cs typeface="B Titr" pitchFamily="2" charset="-78"/>
            </a:endParaRPr>
          </a:p>
        </p:txBody>
      </p:sp>
      <p:sp>
        <p:nvSpPr>
          <p:cNvPr id="4" name="Content Placeholder 2"/>
          <p:cNvSpPr txBox="1">
            <a:spLocks/>
          </p:cNvSpPr>
          <p:nvPr/>
        </p:nvSpPr>
        <p:spPr>
          <a:xfrm>
            <a:off x="1024371" y="2744213"/>
            <a:ext cx="10446329" cy="2913637"/>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rtl="1">
              <a:buFont typeface="Wingdings 3" charset="2"/>
              <a:buNone/>
            </a:pPr>
            <a:r>
              <a:rPr lang="fa-IR" sz="3900" b="1" dirty="0" smtClean="0">
                <a:cs typeface="B Titr" pitchFamily="2" charset="-78"/>
              </a:rPr>
              <a:t>3- جذب عضو هیئت علمی برای گروههای مختلف دانشکده</a:t>
            </a:r>
          </a:p>
          <a:p>
            <a:pPr marL="0" indent="0" algn="r" rtl="1">
              <a:buFont typeface="Wingdings 3" charset="2"/>
              <a:buNone/>
            </a:pPr>
            <a:endParaRPr lang="fa-IR" sz="2400" dirty="0" smtClean="0">
              <a:cs typeface="B Titr" pitchFamily="2" charset="-78"/>
            </a:endParaRPr>
          </a:p>
          <a:p>
            <a:pPr marL="0" indent="0" algn="r" rtl="1">
              <a:lnSpc>
                <a:spcPct val="150000"/>
              </a:lnSpc>
              <a:buFont typeface="Wingdings 3" charset="2"/>
              <a:buNone/>
            </a:pPr>
            <a:r>
              <a:rPr lang="fa-IR" sz="2400" dirty="0" smtClean="0">
                <a:cs typeface="B Titr" pitchFamily="2" charset="-78"/>
              </a:rPr>
              <a:t>    (فوریتهای پزشکی- تکنولوژی پرتوشناسی- علوم و فناوریهای نوین پزشکی- اتاق عمل)    </a:t>
            </a:r>
            <a:endParaRPr lang="en-US" sz="2400" dirty="0">
              <a:cs typeface="B Titr" pitchFamily="2" charset="-78"/>
            </a:endParaRPr>
          </a:p>
        </p:txBody>
      </p:sp>
    </p:spTree>
    <p:extLst>
      <p:ext uri="{BB962C8B-B14F-4D97-AF65-F5344CB8AC3E}">
        <p14:creationId xmlns:p14="http://schemas.microsoft.com/office/powerpoint/2010/main" val="489899209"/>
      </p:ext>
    </p:extLst>
  </p:cSld>
  <p:clrMapOvr>
    <a:masterClrMapping/>
  </p:clrMapOvr>
  <p:transition>
    <p:wheel spokes="8"/>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 y="5715000"/>
            <a:ext cx="12072939" cy="1143000"/>
          </a:xfrm>
        </p:spPr>
        <p:txBody>
          <a:bodyPr/>
          <a:lstStyle/>
          <a:p>
            <a:pPr algn="ctr"/>
            <a:r>
              <a:rPr lang="fa-IR" dirty="0" smtClean="0">
                <a:solidFill>
                  <a:srgbClr val="FFFF00"/>
                </a:solidFill>
                <a:cs typeface="B Titr" panose="00000700000000000000" pitchFamily="2" charset="-78"/>
              </a:rPr>
              <a:t>با تشکر از توجه شما</a:t>
            </a:r>
            <a:endParaRPr lang="fa-IR" dirty="0">
              <a:solidFill>
                <a:srgbClr val="FFFF00"/>
              </a:solidFill>
              <a:cs typeface="B Titr" panose="00000700000000000000" pitchFamily="2" charset="-78"/>
            </a:endParaRPr>
          </a:p>
        </p:txBody>
      </p:sp>
    </p:spTree>
    <p:extLst>
      <p:ext uri="{BB962C8B-B14F-4D97-AF65-F5344CB8AC3E}">
        <p14:creationId xmlns:p14="http://schemas.microsoft.com/office/powerpoint/2010/main" val="12889200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879835" y="626024"/>
            <a:ext cx="8229600" cy="590550"/>
          </a:xfrm>
        </p:spPr>
        <p:txBody>
          <a:bodyPr>
            <a:noAutofit/>
          </a:bodyPr>
          <a:lstStyle/>
          <a:p>
            <a:pPr algn="r" rtl="1"/>
            <a:r>
              <a:rPr lang="fa-IR" altLang="en-US" b="1" dirty="0" smtClean="0">
                <a:cs typeface="B Nazanin" pitchFamily="2" charset="-78"/>
              </a:rPr>
              <a:t>مسئولین</a:t>
            </a:r>
            <a:r>
              <a:rPr lang="fa-IR" altLang="en-US" b="1" dirty="0" smtClean="0">
                <a:cs typeface="B Titr" panose="00000700000000000000" pitchFamily="2" charset="-78"/>
              </a:rPr>
              <a:t> </a:t>
            </a:r>
            <a:r>
              <a:rPr lang="fa-IR" altLang="en-US" b="1" dirty="0" smtClean="0">
                <a:cs typeface="B Nazanin" pitchFamily="2" charset="-78"/>
              </a:rPr>
              <a:t>دانشکده</a:t>
            </a:r>
            <a:endParaRPr lang="en-US" altLang="en-US" b="1" dirty="0">
              <a:cs typeface="B Nazanin" pitchFamily="2" charset="-78"/>
            </a:endParaRPr>
          </a:p>
        </p:txBody>
      </p:sp>
      <p:sp>
        <p:nvSpPr>
          <p:cNvPr id="17411" name="Content Placeholder 2"/>
          <p:cNvSpPr>
            <a:spLocks noGrp="1"/>
          </p:cNvSpPr>
          <p:nvPr>
            <p:ph idx="1"/>
          </p:nvPr>
        </p:nvSpPr>
        <p:spPr>
          <a:xfrm>
            <a:off x="1965435" y="1108842"/>
            <a:ext cx="8594835" cy="5659821"/>
          </a:xfrm>
        </p:spPr>
        <p:txBody>
          <a:bodyPr>
            <a:noAutofit/>
          </a:bodyPr>
          <a:lstStyle/>
          <a:p>
            <a:pPr algn="r" rtl="1">
              <a:lnSpc>
                <a:spcPct val="107000"/>
              </a:lnSpc>
              <a:spcAft>
                <a:spcPts val="800"/>
              </a:spcAft>
              <a:buFont typeface="Wingdings" pitchFamily="2" charset="2"/>
              <a:buChar char="Ø"/>
            </a:pPr>
            <a:r>
              <a:rPr lang="fa-IR" altLang="en-US" sz="2000" b="1" dirty="0">
                <a:latin typeface="Calibri" panose="020F0502020204030204" pitchFamily="34" charset="0"/>
                <a:ea typeface="Calibri" panose="020F0502020204030204" pitchFamily="34" charset="0"/>
                <a:cs typeface="B Nazanin" pitchFamily="2" charset="-78"/>
              </a:rPr>
              <a:t>ریاست دانشکده</a:t>
            </a:r>
            <a:endParaRPr lang="en-US" altLang="en-US" sz="2000" b="1" dirty="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pPr>
            <a:r>
              <a:rPr lang="fa-IR" altLang="en-US" sz="1800" b="1" dirty="0">
                <a:latin typeface="Calibri" panose="020F0502020204030204" pitchFamily="34" charset="0"/>
                <a:ea typeface="Calibri" panose="020F0502020204030204" pitchFamily="34" charset="0"/>
                <a:cs typeface="B Nazanin" pitchFamily="2" charset="-78"/>
              </a:rPr>
              <a:t>نام و نام خانوادگی: </a:t>
            </a:r>
            <a:r>
              <a:rPr lang="fa-IR" altLang="en-US" sz="1800" dirty="0">
                <a:latin typeface="Calibri" panose="020F0502020204030204" pitchFamily="34" charset="0"/>
                <a:ea typeface="Calibri" panose="020F0502020204030204" pitchFamily="34" charset="0"/>
                <a:cs typeface="B Nazanin" pitchFamily="2" charset="-78"/>
              </a:rPr>
              <a:t>دکتر حسینعلی صادقیان</a:t>
            </a:r>
            <a:endParaRPr lang="en-US" altLang="en-US" sz="1800" dirty="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pPr>
            <a:r>
              <a:rPr lang="fa-IR" altLang="en-US" sz="1800" b="1" dirty="0">
                <a:latin typeface="Calibri" panose="020F0502020204030204" pitchFamily="34" charset="0"/>
                <a:ea typeface="Calibri" panose="020F0502020204030204" pitchFamily="34" charset="0"/>
                <a:cs typeface="B Nazanin" pitchFamily="2" charset="-78"/>
              </a:rPr>
              <a:t>آخرین مدرک تحصیلی</a:t>
            </a:r>
            <a:r>
              <a:rPr lang="fa-IR" altLang="en-US" sz="1800" dirty="0">
                <a:latin typeface="Calibri" panose="020F0502020204030204" pitchFamily="34" charset="0"/>
                <a:ea typeface="Calibri" panose="020F0502020204030204" pitchFamily="34" charset="0"/>
                <a:cs typeface="B Nazanin" pitchFamily="2" charset="-78"/>
              </a:rPr>
              <a:t>: دکتری آموزش بهداشت</a:t>
            </a:r>
            <a:endParaRPr lang="en-US" altLang="en-US" sz="1800" dirty="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pPr>
            <a:r>
              <a:rPr lang="fa-IR" altLang="en-US" sz="1800" b="1" dirty="0">
                <a:latin typeface="Calibri" panose="020F0502020204030204" pitchFamily="34" charset="0"/>
                <a:ea typeface="Calibri" panose="020F0502020204030204" pitchFamily="34" charset="0"/>
                <a:cs typeface="B Nazanin" pitchFamily="2" charset="-78"/>
              </a:rPr>
              <a:t>رتبه علمی</a:t>
            </a:r>
            <a:r>
              <a:rPr lang="fa-IR" altLang="en-US" sz="1800" dirty="0">
                <a:latin typeface="Calibri" panose="020F0502020204030204" pitchFamily="34" charset="0"/>
                <a:ea typeface="Calibri" panose="020F0502020204030204" pitchFamily="34" charset="0"/>
                <a:cs typeface="B Nazanin" pitchFamily="2" charset="-78"/>
              </a:rPr>
              <a:t>: </a:t>
            </a:r>
            <a:r>
              <a:rPr lang="fa-IR" altLang="en-US" sz="1800" dirty="0" smtClean="0">
                <a:latin typeface="Calibri" panose="020F0502020204030204" pitchFamily="34" charset="0"/>
                <a:ea typeface="Calibri" panose="020F0502020204030204" pitchFamily="34" charset="0"/>
                <a:cs typeface="B Nazanin" pitchFamily="2" charset="-78"/>
              </a:rPr>
              <a:t>استادیار</a:t>
            </a:r>
            <a:endParaRPr lang="en-US" altLang="en-US" sz="1800" dirty="0" smtClean="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buFont typeface="Arial" pitchFamily="34" charset="0"/>
              <a:buChar char="•"/>
            </a:pPr>
            <a:r>
              <a:rPr lang="fa-IR" altLang="en-US" sz="1800" b="1" dirty="0" smtClean="0">
                <a:latin typeface="Calibri" panose="020F0502020204030204" pitchFamily="34" charset="0"/>
                <a:ea typeface="Calibri" panose="020F0502020204030204" pitchFamily="34" charset="0"/>
                <a:cs typeface="B Nazanin" pitchFamily="2" charset="-78"/>
              </a:rPr>
              <a:t>شماره تماس </a:t>
            </a:r>
            <a:r>
              <a:rPr lang="fa-IR" altLang="en-US" sz="1800" dirty="0" smtClean="0">
                <a:latin typeface="Calibri" panose="020F0502020204030204" pitchFamily="34" charset="0"/>
                <a:ea typeface="Calibri" panose="020F0502020204030204" pitchFamily="34" charset="0"/>
                <a:cs typeface="B Nazanin" pitchFamily="2" charset="-78"/>
              </a:rPr>
              <a:t>:03536233235  </a:t>
            </a:r>
          </a:p>
          <a:p>
            <a:pPr algn="r" rtl="1">
              <a:lnSpc>
                <a:spcPct val="107000"/>
              </a:lnSpc>
              <a:spcAft>
                <a:spcPts val="800"/>
              </a:spcAft>
              <a:buFont typeface="Arial" pitchFamily="34" charset="0"/>
              <a:buChar char="•"/>
            </a:pPr>
            <a:r>
              <a:rPr lang="fa-IR" altLang="en-US" sz="1800" b="1" dirty="0" smtClean="0">
                <a:latin typeface="Calibri" panose="020F0502020204030204" pitchFamily="34" charset="0"/>
                <a:ea typeface="Calibri" panose="020F0502020204030204" pitchFamily="34" charset="0"/>
                <a:cs typeface="B Nazanin" pitchFamily="2" charset="-78"/>
              </a:rPr>
              <a:t>شماره</a:t>
            </a:r>
            <a:r>
              <a:rPr lang="fa-IR" altLang="en-US" sz="1800" dirty="0" smtClean="0">
                <a:latin typeface="Calibri" panose="020F0502020204030204" pitchFamily="34" charset="0"/>
                <a:ea typeface="Calibri" panose="020F0502020204030204" pitchFamily="34" charset="0"/>
                <a:cs typeface="B Nazanin" pitchFamily="2" charset="-78"/>
              </a:rPr>
              <a:t> </a:t>
            </a:r>
            <a:r>
              <a:rPr lang="fa-IR" altLang="en-US" sz="1800" b="1" dirty="0" smtClean="0">
                <a:latin typeface="Calibri" panose="020F0502020204030204" pitchFamily="34" charset="0"/>
                <a:ea typeface="Calibri" panose="020F0502020204030204" pitchFamily="34" charset="0"/>
                <a:cs typeface="B Nazanin" pitchFamily="2" charset="-78"/>
              </a:rPr>
              <a:t>فکس</a:t>
            </a:r>
            <a:r>
              <a:rPr lang="fa-IR" altLang="en-US" sz="1800" dirty="0" smtClean="0">
                <a:latin typeface="Calibri" panose="020F0502020204030204" pitchFamily="34" charset="0"/>
                <a:ea typeface="Calibri" panose="020F0502020204030204" pitchFamily="34" charset="0"/>
                <a:cs typeface="B Nazanin" pitchFamily="2" charset="-78"/>
              </a:rPr>
              <a:t>:03536238561 </a:t>
            </a:r>
            <a:r>
              <a:rPr lang="fa-IR" altLang="en-US" sz="1600" dirty="0" smtClean="0">
                <a:latin typeface="Calibri" panose="020F0502020204030204" pitchFamily="34" charset="0"/>
                <a:ea typeface="Calibri" panose="020F0502020204030204" pitchFamily="34" charset="0"/>
                <a:cs typeface="B Nazanin" pitchFamily="2" charset="-78"/>
              </a:rPr>
              <a:t>   </a:t>
            </a:r>
            <a:endParaRPr lang="en-US" altLang="en-US" sz="1600" dirty="0">
              <a:latin typeface="Calibri" panose="020F0502020204030204" pitchFamily="34" charset="0"/>
              <a:ea typeface="Calibri" panose="020F0502020204030204" pitchFamily="34" charset="0"/>
              <a:cs typeface="B Nazanin" pitchFamily="2" charset="-78"/>
            </a:endParaRPr>
          </a:p>
          <a:p>
            <a:pPr algn="r" rtl="1"/>
            <a:endParaRPr lang="fa-IR" altLang="en-US" sz="1600" dirty="0" smtClean="0">
              <a:ea typeface="Calibri" panose="020F0502020204030204" pitchFamily="34" charset="0"/>
              <a:cs typeface="B Nazanin" pitchFamily="2" charset="-78"/>
            </a:endParaRPr>
          </a:p>
          <a:p>
            <a:pPr algn="r" rtl="1">
              <a:lnSpc>
                <a:spcPct val="107000"/>
              </a:lnSpc>
              <a:spcAft>
                <a:spcPts val="800"/>
              </a:spcAft>
              <a:buFont typeface="Wingdings" pitchFamily="2" charset="2"/>
              <a:buChar char="Ø"/>
            </a:pPr>
            <a:r>
              <a:rPr lang="fa-IR" altLang="en-US" sz="2000" b="1" dirty="0">
                <a:latin typeface="Calibri" panose="020F0502020204030204" pitchFamily="34" charset="0"/>
                <a:cs typeface="B Nazanin" pitchFamily="2" charset="-78"/>
              </a:rPr>
              <a:t>معاونت آموزشی دانشکده </a:t>
            </a:r>
            <a:endParaRPr lang="en-US" altLang="en-US" sz="2000" dirty="0">
              <a:latin typeface="Calibri" panose="020F0502020204030204" pitchFamily="34" charset="0"/>
              <a:cs typeface="B Nazanin" pitchFamily="2" charset="-78"/>
            </a:endParaRPr>
          </a:p>
          <a:p>
            <a:pPr algn="r" rtl="1">
              <a:lnSpc>
                <a:spcPct val="107000"/>
              </a:lnSpc>
              <a:spcAft>
                <a:spcPts val="800"/>
              </a:spcAft>
            </a:pPr>
            <a:r>
              <a:rPr lang="fa-IR" altLang="en-US" sz="1800" b="1" dirty="0">
                <a:latin typeface="Calibri" panose="020F0502020204030204" pitchFamily="34" charset="0"/>
                <a:cs typeface="B Nazanin" panose="00000400000000000000" pitchFamily="2" charset="-78"/>
              </a:rPr>
              <a:t>نام و نام خانوادگی: </a:t>
            </a:r>
            <a:r>
              <a:rPr lang="fa-IR" altLang="en-US" sz="1800" dirty="0">
                <a:latin typeface="Calibri" panose="020F0502020204030204" pitchFamily="34" charset="0"/>
                <a:cs typeface="B Nazanin" pitchFamily="2" charset="-78"/>
              </a:rPr>
              <a:t>دکتر محمد حسینی شریف آباد</a:t>
            </a:r>
            <a:endParaRPr lang="en-US" altLang="en-US" sz="1800" dirty="0">
              <a:latin typeface="Calibri" panose="020F0502020204030204" pitchFamily="34" charset="0"/>
              <a:cs typeface="B Nazanin" pitchFamily="2" charset="-78"/>
            </a:endParaRPr>
          </a:p>
          <a:p>
            <a:pPr algn="r" rtl="1">
              <a:lnSpc>
                <a:spcPct val="107000"/>
              </a:lnSpc>
              <a:spcAft>
                <a:spcPts val="800"/>
              </a:spcAft>
            </a:pPr>
            <a:r>
              <a:rPr lang="fa-IR" altLang="en-US" sz="1800" b="1" dirty="0">
                <a:latin typeface="Calibri" panose="020F0502020204030204" pitchFamily="34" charset="0"/>
                <a:cs typeface="B Nazanin" pitchFamily="2" charset="-78"/>
              </a:rPr>
              <a:t>آخرین مدرک تحصیلی: </a:t>
            </a:r>
            <a:r>
              <a:rPr lang="fa-IR" altLang="en-US" sz="1800" dirty="0">
                <a:latin typeface="Calibri" panose="020F0502020204030204" pitchFamily="34" charset="0"/>
                <a:cs typeface="B Nazanin" pitchFamily="2" charset="-78"/>
              </a:rPr>
              <a:t>دکتری علوم تشریح</a:t>
            </a:r>
            <a:endParaRPr lang="en-US" altLang="en-US" sz="1800" dirty="0">
              <a:latin typeface="Calibri" panose="020F0502020204030204" pitchFamily="34" charset="0"/>
              <a:cs typeface="B Nazanin" pitchFamily="2" charset="-78"/>
            </a:endParaRPr>
          </a:p>
          <a:p>
            <a:pPr algn="r" rtl="1">
              <a:lnSpc>
                <a:spcPct val="107000"/>
              </a:lnSpc>
              <a:spcAft>
                <a:spcPts val="800"/>
              </a:spcAft>
            </a:pPr>
            <a:r>
              <a:rPr lang="fa-IR" altLang="en-US" sz="1800" b="1" dirty="0">
                <a:latin typeface="Calibri" panose="020F0502020204030204" pitchFamily="34" charset="0"/>
                <a:cs typeface="B Nazanin" panose="00000400000000000000" pitchFamily="2" charset="-78"/>
              </a:rPr>
              <a:t>رتبه علمی: </a:t>
            </a:r>
            <a:r>
              <a:rPr lang="fa-IR" altLang="en-US" sz="1800" dirty="0" smtClean="0">
                <a:latin typeface="Calibri" panose="020F0502020204030204" pitchFamily="34" charset="0"/>
                <a:cs typeface="B Nazanin" pitchFamily="2" charset="-78"/>
              </a:rPr>
              <a:t>استاد</a:t>
            </a:r>
          </a:p>
          <a:p>
            <a:pPr algn="r" rtl="1">
              <a:lnSpc>
                <a:spcPct val="107000"/>
              </a:lnSpc>
              <a:spcAft>
                <a:spcPts val="800"/>
              </a:spcAft>
            </a:pPr>
            <a:r>
              <a:rPr lang="fa-IR" altLang="en-US" sz="1800" b="1" dirty="0" smtClean="0">
                <a:latin typeface="Calibri" panose="020F0502020204030204" pitchFamily="34" charset="0"/>
                <a:cs typeface="B Nazanin" pitchFamily="2" charset="-78"/>
              </a:rPr>
              <a:t>شماره تماس</a:t>
            </a:r>
            <a:r>
              <a:rPr lang="fa-IR" altLang="en-US" sz="1800" dirty="0" smtClean="0">
                <a:latin typeface="Calibri" panose="020F0502020204030204" pitchFamily="34" charset="0"/>
                <a:cs typeface="B Nazanin" pitchFamily="2" charset="-78"/>
              </a:rPr>
              <a:t>:03536248661</a:t>
            </a:r>
            <a:endParaRPr lang="en-US" altLang="en-US" sz="1800" dirty="0">
              <a:latin typeface="Calibri" panose="020F0502020204030204" pitchFamily="34" charset="0"/>
              <a:cs typeface="B Nazanin" pitchFamily="2" charset="-78"/>
            </a:endParaRPr>
          </a:p>
          <a:p>
            <a:pPr algn="r" rtl="1"/>
            <a:endParaRPr lang="en-US" altLang="en-US" sz="1600" dirty="0" smtClean="0">
              <a:cs typeface="B Nazanin" pitchFamily="2" charset="-78"/>
            </a:endParaRPr>
          </a:p>
        </p:txBody>
      </p:sp>
      <p:pic>
        <p:nvPicPr>
          <p:cNvPr id="17412" name="Picture 3" descr="C:\Users\agc\Pictures\scan ax hamkaran\img254.jpg"/>
          <p:cNvPicPr>
            <a:picLocks noChangeAspect="1" noChangeArrowheads="1"/>
          </p:cNvPicPr>
          <p:nvPr/>
        </p:nvPicPr>
        <p:blipFill>
          <a:blip r:embed="rId2">
            <a:extLst>
              <a:ext uri="{28A0092B-C50C-407E-A947-70E740481C1C}">
                <a14:useLocalDpi xmlns:a14="http://schemas.microsoft.com/office/drawing/2010/main" val="0"/>
              </a:ext>
            </a:extLst>
          </a:blip>
          <a:srcRect l="47696" t="4848" r="37846" b="73602"/>
          <a:stretch>
            <a:fillRect/>
          </a:stretch>
        </p:blipFill>
        <p:spPr bwMode="auto">
          <a:xfrm>
            <a:off x="2590800" y="1324305"/>
            <a:ext cx="1752600" cy="195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drhossein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401207"/>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29306"/>
      </p:ext>
    </p:extLst>
  </p:cSld>
  <p:clrMapOvr>
    <a:masterClrMapping/>
  </p:clrMapOvr>
  <mc:AlternateContent xmlns:mc="http://schemas.openxmlformats.org/markup-compatibility/2006" xmlns:p14="http://schemas.microsoft.com/office/powerpoint/2010/main">
    <mc:Choice Requires="p14">
      <p:transition spd="slow" p14:dur="2000" advClick="0" advTm="12000">
        <p14:ferris dir="l"/>
      </p:transition>
    </mc:Choice>
    <mc:Fallback xmlns="">
      <p:transition spd="slow" advClick="0" advTm="1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0"/>
            <a:ext cx="8229600" cy="5678214"/>
          </a:xfrm>
        </p:spPr>
        <p:txBody>
          <a:bodyPr>
            <a:normAutofit fontScale="92500" lnSpcReduction="10000"/>
          </a:bodyPr>
          <a:lstStyle/>
          <a:p>
            <a:pPr algn="r" rtl="1">
              <a:lnSpc>
                <a:spcPct val="107000"/>
              </a:lnSpc>
              <a:spcAft>
                <a:spcPts val="800"/>
              </a:spcAft>
              <a:buFont typeface="Wingdings" pitchFamily="2" charset="2"/>
              <a:buChar char="Ø"/>
              <a:defRPr/>
            </a:pPr>
            <a:r>
              <a:rPr lang="fa-IR" sz="2000" b="1" dirty="0">
                <a:latin typeface="Calibri"/>
                <a:ea typeface="Calibri"/>
                <a:cs typeface="B Nazanin" pitchFamily="2" charset="-78"/>
              </a:rPr>
              <a:t>معاونت پژوهشی </a:t>
            </a:r>
            <a:r>
              <a:rPr lang="fa-IR" sz="2000" b="1" dirty="0" smtClean="0">
                <a:latin typeface="Calibri"/>
                <a:ea typeface="Calibri"/>
                <a:cs typeface="B Nazanin" pitchFamily="2" charset="-78"/>
              </a:rPr>
              <a:t>دانشکده</a:t>
            </a:r>
            <a:endParaRPr lang="en-US" sz="2000" dirty="0">
              <a:latin typeface="Calibri"/>
              <a:ea typeface="Calibri"/>
              <a:cs typeface="B Nazanin" pitchFamily="2" charset="-78"/>
            </a:endParaRPr>
          </a:p>
          <a:p>
            <a:pPr algn="r" rtl="1">
              <a:lnSpc>
                <a:spcPct val="107000"/>
              </a:lnSpc>
              <a:spcAft>
                <a:spcPts val="800"/>
              </a:spcAft>
              <a:defRPr/>
            </a:pPr>
            <a:r>
              <a:rPr lang="fa-IR" sz="1800" b="1" dirty="0">
                <a:latin typeface="Calibri"/>
                <a:ea typeface="Calibri"/>
                <a:cs typeface="B Nazanin" pitchFamily="2" charset="-78"/>
              </a:rPr>
              <a:t>نام و نام خانوادگی: </a:t>
            </a:r>
            <a:r>
              <a:rPr lang="fa-IR" sz="1800" dirty="0">
                <a:latin typeface="Calibri"/>
                <a:ea typeface="Calibri"/>
                <a:cs typeface="B Nazanin" pitchFamily="2" charset="-78"/>
              </a:rPr>
              <a:t>دکتر حسین حکمتی مقدم</a:t>
            </a:r>
            <a:endParaRPr lang="en-US" sz="1800" dirty="0">
              <a:latin typeface="Calibri"/>
              <a:ea typeface="Calibri"/>
              <a:cs typeface="B Nazanin" pitchFamily="2" charset="-78"/>
            </a:endParaRPr>
          </a:p>
          <a:p>
            <a:pPr algn="r" rtl="1">
              <a:lnSpc>
                <a:spcPct val="107000"/>
              </a:lnSpc>
              <a:spcAft>
                <a:spcPts val="800"/>
              </a:spcAft>
              <a:defRPr/>
            </a:pPr>
            <a:r>
              <a:rPr lang="fa-IR" sz="1800" b="1" dirty="0">
                <a:latin typeface="Calibri"/>
                <a:ea typeface="Calibri"/>
                <a:cs typeface="B Nazanin" pitchFamily="2" charset="-78"/>
              </a:rPr>
              <a:t>آخرین مدرک تحصیلی: </a:t>
            </a:r>
            <a:r>
              <a:rPr lang="fa-IR" sz="1800" dirty="0">
                <a:latin typeface="Calibri"/>
                <a:ea typeface="Calibri"/>
                <a:cs typeface="B Nazanin" pitchFamily="2" charset="-78"/>
              </a:rPr>
              <a:t>متخصص پاتولوژی</a:t>
            </a:r>
            <a:endParaRPr lang="en-US" sz="1800" dirty="0">
              <a:latin typeface="Calibri"/>
              <a:ea typeface="Calibri"/>
              <a:cs typeface="B Nazanin" pitchFamily="2" charset="-78"/>
            </a:endParaRPr>
          </a:p>
          <a:p>
            <a:pPr algn="r" rtl="1">
              <a:defRPr/>
            </a:pPr>
            <a:r>
              <a:rPr lang="fa-IR" sz="1800" b="1" dirty="0">
                <a:latin typeface="Calibri"/>
                <a:ea typeface="Calibri"/>
                <a:cs typeface="B Nazanin" pitchFamily="2" charset="-78"/>
              </a:rPr>
              <a:t>رتبه علمی: </a:t>
            </a:r>
            <a:r>
              <a:rPr lang="fa-IR" sz="1800" dirty="0" smtClean="0">
                <a:latin typeface="Calibri"/>
                <a:ea typeface="Calibri"/>
                <a:cs typeface="B Nazanin" pitchFamily="2" charset="-78"/>
              </a:rPr>
              <a:t>دانشیار</a:t>
            </a:r>
          </a:p>
          <a:p>
            <a:pPr algn="r" rtl="1">
              <a:defRPr/>
            </a:pPr>
            <a:r>
              <a:rPr lang="fa-IR" sz="1800" b="1" dirty="0" smtClean="0">
                <a:latin typeface="Calibri"/>
                <a:ea typeface="Calibri"/>
                <a:cs typeface="B Nazanin" pitchFamily="2" charset="-78"/>
              </a:rPr>
              <a:t>شماره تماس: </a:t>
            </a:r>
            <a:r>
              <a:rPr lang="fa-IR" sz="1800" dirty="0" smtClean="0">
                <a:latin typeface="Calibri"/>
                <a:ea typeface="Calibri"/>
                <a:cs typeface="B Nazanin" pitchFamily="2" charset="-78"/>
              </a:rPr>
              <a:t>03531682136</a:t>
            </a:r>
          </a:p>
          <a:p>
            <a:pPr algn="r" rtl="1">
              <a:defRPr/>
            </a:pPr>
            <a:endParaRPr lang="fa-IR" sz="1800" b="1" dirty="0">
              <a:latin typeface="Calibri"/>
              <a:ea typeface="Calibri"/>
              <a:cs typeface="B Nazanin" pitchFamily="2" charset="-78"/>
            </a:endParaRPr>
          </a:p>
          <a:p>
            <a:pPr algn="r" rtl="1">
              <a:defRPr/>
            </a:pPr>
            <a:r>
              <a:rPr lang="fa-IR" sz="1800" b="1" dirty="0">
                <a:latin typeface="Calibri"/>
                <a:ea typeface="Calibri"/>
                <a:cs typeface="B Nazanin" pitchFamily="2" charset="-78"/>
              </a:rPr>
              <a:t>معاونت </a:t>
            </a:r>
            <a:r>
              <a:rPr lang="fa-IR" sz="1800" b="1" dirty="0" smtClean="0">
                <a:latin typeface="Calibri"/>
                <a:ea typeface="Calibri"/>
                <a:cs typeface="B Nazanin" pitchFamily="2" charset="-78"/>
              </a:rPr>
              <a:t>دانشجویی فرهنگی دانشکده</a:t>
            </a:r>
            <a:endParaRPr lang="en-US" sz="1800" dirty="0">
              <a:latin typeface="Calibri"/>
              <a:ea typeface="Calibri"/>
              <a:cs typeface="B Nazanin" pitchFamily="2" charset="-78"/>
            </a:endParaRPr>
          </a:p>
          <a:p>
            <a:pPr algn="r" rtl="1">
              <a:lnSpc>
                <a:spcPct val="107000"/>
              </a:lnSpc>
              <a:spcAft>
                <a:spcPts val="800"/>
              </a:spcAft>
              <a:defRPr/>
            </a:pPr>
            <a:r>
              <a:rPr lang="fa-IR" sz="1800" b="1" dirty="0">
                <a:latin typeface="Calibri"/>
                <a:ea typeface="Calibri"/>
                <a:cs typeface="B Nazanin" pitchFamily="2" charset="-78"/>
              </a:rPr>
              <a:t>نام و نام خانوادگی: </a:t>
            </a:r>
            <a:r>
              <a:rPr lang="fa-IR" sz="1800" dirty="0" smtClean="0">
                <a:latin typeface="Calibri"/>
                <a:ea typeface="Calibri"/>
                <a:cs typeface="B Nazanin" pitchFamily="2" charset="-78"/>
              </a:rPr>
              <a:t>محمد </a:t>
            </a:r>
            <a:r>
              <a:rPr lang="fa-IR" sz="1800" dirty="0">
                <a:latin typeface="Calibri"/>
                <a:ea typeface="Calibri"/>
                <a:cs typeface="B Nazanin" pitchFamily="2" charset="-78"/>
              </a:rPr>
              <a:t>حسین عوض بخش</a:t>
            </a:r>
          </a:p>
          <a:p>
            <a:pPr algn="r" rtl="1">
              <a:lnSpc>
                <a:spcPct val="107000"/>
              </a:lnSpc>
              <a:spcAft>
                <a:spcPts val="800"/>
              </a:spcAft>
              <a:defRPr/>
            </a:pPr>
            <a:r>
              <a:rPr lang="fa-IR" sz="1800" b="1" dirty="0" smtClean="0">
                <a:latin typeface="Calibri"/>
                <a:ea typeface="Calibri"/>
                <a:cs typeface="B Nazanin" pitchFamily="2" charset="-78"/>
              </a:rPr>
              <a:t>آخرین </a:t>
            </a:r>
            <a:r>
              <a:rPr lang="fa-IR" sz="1800" b="1" dirty="0">
                <a:latin typeface="Calibri"/>
                <a:ea typeface="Calibri"/>
                <a:cs typeface="B Nazanin" pitchFamily="2" charset="-78"/>
              </a:rPr>
              <a:t>مدرک تحصیلی: </a:t>
            </a:r>
            <a:r>
              <a:rPr lang="fa-IR" sz="1800" dirty="0" smtClean="0">
                <a:latin typeface="Calibri"/>
                <a:ea typeface="Calibri"/>
                <a:cs typeface="B Nazanin" pitchFamily="2" charset="-78"/>
              </a:rPr>
              <a:t>کارشناس ارشد هوشبری</a:t>
            </a:r>
            <a:endParaRPr lang="en-US" sz="1800" dirty="0">
              <a:latin typeface="Calibri"/>
              <a:ea typeface="Calibri"/>
              <a:cs typeface="B Nazanin" pitchFamily="2" charset="-78"/>
            </a:endParaRPr>
          </a:p>
          <a:p>
            <a:pPr algn="r" rtl="1">
              <a:defRPr/>
            </a:pPr>
            <a:r>
              <a:rPr lang="fa-IR" sz="1800" b="1" dirty="0">
                <a:latin typeface="Calibri"/>
                <a:ea typeface="Calibri"/>
                <a:cs typeface="B Nazanin" pitchFamily="2" charset="-78"/>
              </a:rPr>
              <a:t>رتبه علمی: </a:t>
            </a:r>
            <a:r>
              <a:rPr lang="fa-IR" sz="1800" dirty="0" smtClean="0">
                <a:latin typeface="Calibri"/>
                <a:ea typeface="Calibri"/>
                <a:cs typeface="B Nazanin" pitchFamily="2" charset="-78"/>
              </a:rPr>
              <a:t>مربی</a:t>
            </a:r>
            <a:endParaRPr lang="fa-IR" sz="1800" dirty="0">
              <a:latin typeface="Calibri"/>
              <a:ea typeface="Calibri"/>
              <a:cs typeface="B Nazanin" pitchFamily="2" charset="-78"/>
            </a:endParaRPr>
          </a:p>
          <a:p>
            <a:pPr algn="r" rtl="1">
              <a:defRPr/>
            </a:pPr>
            <a:r>
              <a:rPr lang="fa-IR" sz="1800" b="1" dirty="0">
                <a:latin typeface="Calibri"/>
                <a:ea typeface="Calibri"/>
                <a:cs typeface="B Nazanin" pitchFamily="2" charset="-78"/>
              </a:rPr>
              <a:t>شماره تماس: </a:t>
            </a:r>
            <a:r>
              <a:rPr lang="fa-IR" sz="1800" dirty="0">
                <a:latin typeface="Calibri"/>
                <a:ea typeface="Calibri"/>
                <a:cs typeface="B Nazanin" pitchFamily="2" charset="-78"/>
              </a:rPr>
              <a:t>035۳۶۲۳۸۶۲۶</a:t>
            </a:r>
            <a:r>
              <a:rPr lang="fa-IR" sz="1800" b="1" dirty="0" smtClean="0">
                <a:latin typeface="Calibri"/>
                <a:ea typeface="Calibri"/>
                <a:cs typeface="B Nazanin" pitchFamily="2" charset="-78"/>
              </a:rPr>
              <a:t> </a:t>
            </a:r>
          </a:p>
          <a:p>
            <a:pPr marL="0" indent="0" algn="r" rtl="1">
              <a:buNone/>
              <a:defRPr/>
            </a:pPr>
            <a:endParaRPr lang="en-US" sz="2400" dirty="0" smtClean="0">
              <a:latin typeface="Calibri"/>
              <a:ea typeface="Calibri"/>
              <a:cs typeface="B Nazanin" pitchFamily="2" charset="-78"/>
            </a:endParaRPr>
          </a:p>
          <a:p>
            <a:pPr algn="r" rtl="1">
              <a:lnSpc>
                <a:spcPct val="107000"/>
              </a:lnSpc>
              <a:spcAft>
                <a:spcPts val="800"/>
              </a:spcAft>
              <a:buFont typeface="Wingdings" pitchFamily="2" charset="2"/>
              <a:buChar char="Ø"/>
              <a:defRPr/>
            </a:pPr>
            <a:r>
              <a:rPr lang="fa-IR" sz="2000" b="1" dirty="0" smtClean="0">
                <a:latin typeface="Calibri"/>
                <a:ea typeface="Calibri"/>
                <a:cs typeface="B Nazanin" pitchFamily="2" charset="-78"/>
              </a:rPr>
              <a:t>معاونت </a:t>
            </a:r>
            <a:r>
              <a:rPr lang="fa-IR" sz="2000" b="1" dirty="0">
                <a:latin typeface="Calibri"/>
                <a:ea typeface="Calibri"/>
                <a:cs typeface="B Nazanin" pitchFamily="2" charset="-78"/>
              </a:rPr>
              <a:t>اداری و مالی دانشکده</a:t>
            </a:r>
            <a:endParaRPr lang="en-US" sz="2000" dirty="0">
              <a:latin typeface="Calibri"/>
              <a:ea typeface="Calibri"/>
              <a:cs typeface="B Nazanin" pitchFamily="2" charset="-78"/>
            </a:endParaRPr>
          </a:p>
          <a:p>
            <a:pPr algn="r" rtl="1">
              <a:lnSpc>
                <a:spcPct val="107000"/>
              </a:lnSpc>
              <a:spcAft>
                <a:spcPts val="800"/>
              </a:spcAft>
              <a:defRPr/>
            </a:pPr>
            <a:r>
              <a:rPr lang="fa-IR" sz="1800" b="1" dirty="0">
                <a:latin typeface="Calibri"/>
                <a:ea typeface="Calibri"/>
                <a:cs typeface="B Nazanin" pitchFamily="2" charset="-78"/>
              </a:rPr>
              <a:t>نام و نام خانوادگی: </a:t>
            </a:r>
            <a:r>
              <a:rPr lang="fa-IR" sz="1800" dirty="0">
                <a:latin typeface="Calibri"/>
                <a:ea typeface="Calibri"/>
                <a:cs typeface="B Nazanin" pitchFamily="2" charset="-78"/>
              </a:rPr>
              <a:t>محمد علی خورایه</a:t>
            </a:r>
            <a:endParaRPr lang="en-US" sz="1800" dirty="0">
              <a:latin typeface="Calibri"/>
              <a:ea typeface="Calibri"/>
              <a:cs typeface="B Nazanin" pitchFamily="2" charset="-78"/>
            </a:endParaRPr>
          </a:p>
          <a:p>
            <a:pPr algn="r" rtl="1">
              <a:defRPr/>
            </a:pPr>
            <a:r>
              <a:rPr lang="fa-IR" sz="1800" b="1" dirty="0">
                <a:latin typeface="Calibri"/>
                <a:ea typeface="Calibri"/>
                <a:cs typeface="B Nazanin" pitchFamily="2" charset="-78"/>
              </a:rPr>
              <a:t>آخرین مدرک تحصیلی: </a:t>
            </a:r>
            <a:r>
              <a:rPr lang="fa-IR" sz="1800" dirty="0">
                <a:latin typeface="Calibri"/>
                <a:ea typeface="Calibri"/>
                <a:cs typeface="B Nazanin" pitchFamily="2" charset="-78"/>
              </a:rPr>
              <a:t>کارشناسی </a:t>
            </a:r>
            <a:r>
              <a:rPr lang="fa-IR" sz="1800" dirty="0" smtClean="0">
                <a:latin typeface="Calibri"/>
                <a:ea typeface="Calibri"/>
                <a:cs typeface="B Nazanin" pitchFamily="2" charset="-78"/>
              </a:rPr>
              <a:t>حسابداری</a:t>
            </a:r>
          </a:p>
          <a:p>
            <a:pPr algn="r" rtl="1">
              <a:defRPr/>
            </a:pPr>
            <a:r>
              <a:rPr lang="fa-IR" sz="1800" b="1" dirty="0" smtClean="0">
                <a:latin typeface="Calibri"/>
                <a:cs typeface="B Nazanin" pitchFamily="2" charset="-78"/>
              </a:rPr>
              <a:t>شماره تماس</a:t>
            </a:r>
            <a:r>
              <a:rPr lang="fa-IR" sz="1800" dirty="0" smtClean="0">
                <a:latin typeface="Calibri"/>
                <a:cs typeface="B Nazanin" pitchFamily="2" charset="-78"/>
              </a:rPr>
              <a:t>:03531682053</a:t>
            </a:r>
            <a:endParaRPr lang="en-US" sz="1800" dirty="0">
              <a:cs typeface="B Nazanin" pitchFamily="2" charset="-78"/>
            </a:endParaRPr>
          </a:p>
        </p:txBody>
      </p:sp>
      <p:pic>
        <p:nvPicPr>
          <p:cNvPr id="18435" name="Picture 3" descr="C:\Users\agc\Pictures\scan ax hamkaran\Seyedhossein Hekmatimoghaddam-13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71529"/>
            <a:ext cx="1371600" cy="157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494792"/>
            <a:ext cx="1371600" cy="17168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665993"/>
            <a:ext cx="1307976" cy="1463095"/>
          </a:xfrm>
          <a:prstGeom prst="rect">
            <a:avLst/>
          </a:prstGeom>
        </p:spPr>
      </p:pic>
    </p:spTree>
    <p:extLst>
      <p:ext uri="{BB962C8B-B14F-4D97-AF65-F5344CB8AC3E}">
        <p14:creationId xmlns:p14="http://schemas.microsoft.com/office/powerpoint/2010/main" val="3475627991"/>
      </p:ext>
    </p:extLst>
  </p:cSld>
  <p:clrMapOvr>
    <a:masterClrMapping/>
  </p:clrMapOvr>
  <mc:AlternateContent xmlns:mc="http://schemas.openxmlformats.org/markup-compatibility/2006" xmlns:p14="http://schemas.microsoft.com/office/powerpoint/2010/main">
    <mc:Choice Requires="p14">
      <p:transition spd="slow" p14:dur="2000" advClick="0" advTm="12000">
        <p14:ferris dir="l"/>
      </p:transition>
    </mc:Choice>
    <mc:Fallback xmlns="">
      <p:transition spd="slow" advClick="0" advTm="1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118301"/>
            <a:ext cx="11074400" cy="825167"/>
          </a:xfrm>
          <a:extLst/>
        </p:spPr>
        <p:txBody>
          <a:bodyPr>
            <a:normAutofit/>
          </a:bodyPr>
          <a:lstStyle/>
          <a:p>
            <a:pPr algn="ctr" rtl="1">
              <a:defRPr/>
            </a:pPr>
            <a:r>
              <a:rPr lang="fa-IR" b="1" dirty="0" smtClean="0">
                <a:cs typeface="B Nazanin" pitchFamily="2" charset="-78"/>
              </a:rPr>
              <a:t>مدیر و کارشناسان آموزش</a:t>
            </a:r>
            <a:endParaRPr lang="fa-IR" b="1" dirty="0">
              <a:cs typeface="B Nazanin" pitchFamily="2" charset="-78"/>
            </a:endParaRPr>
          </a:p>
        </p:txBody>
      </p:sp>
      <p:sp>
        <p:nvSpPr>
          <p:cNvPr id="20482" name="Content Placeholder 2"/>
          <p:cNvSpPr>
            <a:spLocks noGrp="1"/>
          </p:cNvSpPr>
          <p:nvPr>
            <p:ph idx="4294967295"/>
          </p:nvPr>
        </p:nvSpPr>
        <p:spPr>
          <a:xfrm>
            <a:off x="0" y="943468"/>
            <a:ext cx="11684000" cy="5771657"/>
          </a:xfrm>
        </p:spPr>
        <p:txBody>
          <a:bodyPr>
            <a:normAutofit lnSpcReduction="10000"/>
          </a:bodyPr>
          <a:lstStyle/>
          <a:p>
            <a:pPr algn="r" rtl="1">
              <a:lnSpc>
                <a:spcPct val="107000"/>
              </a:lnSpc>
              <a:spcAft>
                <a:spcPts val="800"/>
              </a:spcAft>
              <a:buFont typeface="Wingdings" pitchFamily="2" charset="2"/>
              <a:buChar char="Ø"/>
              <a:defRPr/>
            </a:pPr>
            <a:r>
              <a:rPr lang="fa-IR" sz="2200" b="1" dirty="0">
                <a:latin typeface="Calibri" pitchFamily="34" charset="0"/>
                <a:ea typeface="Calibri" pitchFamily="34" charset="0"/>
                <a:cs typeface="B Nazanin" pitchFamily="2" charset="-78"/>
              </a:rPr>
              <a:t>مدیر آموزش دانشکده </a:t>
            </a:r>
            <a:endParaRPr lang="en-US" sz="2200" dirty="0">
              <a:latin typeface="Calibri" pitchFamily="34" charset="0"/>
              <a:ea typeface="Calibri" pitchFamily="34" charset="0"/>
              <a:cs typeface="B Nazanin" pitchFamily="2" charset="-78"/>
            </a:endParaRPr>
          </a:p>
          <a:p>
            <a:pPr algn="r" rtl="1">
              <a:lnSpc>
                <a:spcPct val="107000"/>
              </a:lnSpc>
              <a:spcAft>
                <a:spcPts val="800"/>
              </a:spcAft>
              <a:defRPr/>
            </a:pPr>
            <a:r>
              <a:rPr lang="fa-IR" sz="1900" b="1" dirty="0">
                <a:latin typeface="Calibri" pitchFamily="34" charset="0"/>
                <a:ea typeface="Calibri" pitchFamily="34" charset="0"/>
                <a:cs typeface="B Nazanin" pitchFamily="2" charset="-78"/>
              </a:rPr>
              <a:t>نام و نام خانوادگی: </a:t>
            </a:r>
            <a:r>
              <a:rPr lang="fa-IR" sz="1900" dirty="0">
                <a:latin typeface="Calibri" pitchFamily="34" charset="0"/>
                <a:ea typeface="Calibri" pitchFamily="34" charset="0"/>
                <a:cs typeface="B Nazanin" pitchFamily="2" charset="-78"/>
              </a:rPr>
              <a:t>فاطمه انصاری</a:t>
            </a:r>
            <a:endParaRPr lang="en-US" sz="1900" dirty="0">
              <a:latin typeface="Calibri" pitchFamily="34" charset="0"/>
              <a:ea typeface="Calibri" pitchFamily="34" charset="0"/>
              <a:cs typeface="B Nazanin" pitchFamily="2" charset="-78"/>
            </a:endParaRPr>
          </a:p>
          <a:p>
            <a:pPr algn="r" rtl="1">
              <a:lnSpc>
                <a:spcPct val="107000"/>
              </a:lnSpc>
              <a:spcAft>
                <a:spcPts val="800"/>
              </a:spcAft>
              <a:defRPr/>
            </a:pPr>
            <a:r>
              <a:rPr lang="fa-IR" sz="1900" b="1" dirty="0">
                <a:latin typeface="Calibri" pitchFamily="34" charset="0"/>
                <a:ea typeface="Calibri" pitchFamily="34" charset="0"/>
                <a:cs typeface="B Nazanin" pitchFamily="2" charset="-78"/>
              </a:rPr>
              <a:t>آخرین مدرک تحصیلی:  </a:t>
            </a:r>
            <a:r>
              <a:rPr lang="fa-IR" sz="1900" dirty="0">
                <a:latin typeface="Calibri" pitchFamily="34" charset="0"/>
                <a:ea typeface="Calibri" pitchFamily="34" charset="0"/>
                <a:cs typeface="B Nazanin" pitchFamily="2" charset="-78"/>
              </a:rPr>
              <a:t>کارشناسی ارشد مدیریت آموزشی</a:t>
            </a:r>
          </a:p>
          <a:p>
            <a:pPr algn="r" rtl="1">
              <a:lnSpc>
                <a:spcPct val="107000"/>
              </a:lnSpc>
              <a:spcAft>
                <a:spcPts val="800"/>
              </a:spcAft>
              <a:defRPr/>
            </a:pPr>
            <a:r>
              <a:rPr lang="fa-IR" sz="1900" b="1" dirty="0">
                <a:latin typeface="Calibri" pitchFamily="34" charset="0"/>
                <a:ea typeface="Calibri" pitchFamily="34" charset="0"/>
                <a:cs typeface="B Nazanin" pitchFamily="2" charset="-78"/>
              </a:rPr>
              <a:t>شماره تماس: </a:t>
            </a:r>
            <a:r>
              <a:rPr lang="fa-IR" sz="1900" dirty="0" smtClean="0">
                <a:latin typeface="Calibri" pitchFamily="34" charset="0"/>
                <a:ea typeface="Calibri" pitchFamily="34" charset="0"/>
                <a:cs typeface="B Nazanin" pitchFamily="2" charset="-78"/>
              </a:rPr>
              <a:t>03536245956</a:t>
            </a:r>
          </a:p>
          <a:p>
            <a:pPr marL="0" indent="0" algn="r" rtl="1">
              <a:lnSpc>
                <a:spcPct val="107000"/>
              </a:lnSpc>
              <a:spcAft>
                <a:spcPts val="800"/>
              </a:spcAft>
              <a:buNone/>
              <a:defRPr/>
            </a:pPr>
            <a:endParaRPr lang="fa-IR" sz="1800" b="1" dirty="0">
              <a:latin typeface="Calibri" pitchFamily="34" charset="0"/>
              <a:ea typeface="Calibri" pitchFamily="34" charset="0"/>
              <a:cs typeface="B Nazanin" pitchFamily="2" charset="-78"/>
            </a:endParaRPr>
          </a:p>
          <a:p>
            <a:pPr algn="r" rtl="1">
              <a:lnSpc>
                <a:spcPct val="107000"/>
              </a:lnSpc>
              <a:spcAft>
                <a:spcPts val="800"/>
              </a:spcAft>
              <a:buFont typeface="Wingdings" pitchFamily="2" charset="2"/>
              <a:buChar char="Ø"/>
              <a:defRPr/>
            </a:pPr>
            <a:r>
              <a:rPr lang="fa-IR" sz="2200" b="1" dirty="0">
                <a:latin typeface="Calibri"/>
                <a:ea typeface="Calibri"/>
                <a:cs typeface="B Nazanin" pitchFamily="2" charset="-78"/>
              </a:rPr>
              <a:t>کارشناس </a:t>
            </a:r>
            <a:r>
              <a:rPr lang="fa-IR" sz="2200" b="1" dirty="0" smtClean="0">
                <a:latin typeface="Calibri"/>
                <a:ea typeface="Calibri"/>
                <a:cs typeface="B Nazanin" pitchFamily="2" charset="-78"/>
              </a:rPr>
              <a:t>آموزش(رابط سامانه </a:t>
            </a:r>
            <a:r>
              <a:rPr lang="fa-IR" sz="2200" b="1" dirty="0">
                <a:latin typeface="Calibri"/>
                <a:ea typeface="Calibri"/>
                <a:cs typeface="B Nazanin" pitchFamily="2" charset="-78"/>
              </a:rPr>
              <a:t>نوید و رابط آزمون آنلاین-مسئول سامانه  نقل و انتقالات)</a:t>
            </a:r>
            <a:endParaRPr lang="en-US" sz="2200" dirty="0">
              <a:latin typeface="Calibri"/>
              <a:ea typeface="Calibri"/>
              <a:cs typeface="B Nazanin" pitchFamily="2" charset="-78"/>
            </a:endParaRPr>
          </a:p>
          <a:p>
            <a:pPr algn="r" rtl="1">
              <a:lnSpc>
                <a:spcPct val="107000"/>
              </a:lnSpc>
              <a:spcAft>
                <a:spcPts val="800"/>
              </a:spcAft>
              <a:defRPr/>
            </a:pPr>
            <a:r>
              <a:rPr lang="fa-IR" sz="1900" b="1" dirty="0">
                <a:latin typeface="Calibri"/>
                <a:ea typeface="Calibri"/>
                <a:cs typeface="B Nazanin" pitchFamily="2" charset="-78"/>
              </a:rPr>
              <a:t>نام و نام خانوادگی: </a:t>
            </a:r>
            <a:r>
              <a:rPr lang="fa-IR" sz="1900" dirty="0">
                <a:latin typeface="Calibri"/>
                <a:ea typeface="Calibri"/>
                <a:cs typeface="B Nazanin" pitchFamily="2" charset="-78"/>
              </a:rPr>
              <a:t>فاطمه دادفرنیا</a:t>
            </a:r>
            <a:endParaRPr lang="en-US" sz="1900" dirty="0">
              <a:latin typeface="Calibri"/>
              <a:ea typeface="Calibri"/>
              <a:cs typeface="B Nazanin" pitchFamily="2" charset="-78"/>
            </a:endParaRPr>
          </a:p>
          <a:p>
            <a:pPr algn="r" rtl="1">
              <a:lnSpc>
                <a:spcPct val="107000"/>
              </a:lnSpc>
              <a:spcAft>
                <a:spcPts val="800"/>
              </a:spcAft>
              <a:defRPr/>
            </a:pPr>
            <a:r>
              <a:rPr lang="fa-IR" sz="1900" b="1" dirty="0">
                <a:latin typeface="Calibri"/>
                <a:ea typeface="Calibri"/>
                <a:cs typeface="B Nazanin" pitchFamily="2" charset="-78"/>
              </a:rPr>
              <a:t>آخرین مدرک تحصیلی: </a:t>
            </a:r>
            <a:r>
              <a:rPr lang="fa-IR" sz="1900" dirty="0">
                <a:latin typeface="Calibri"/>
                <a:ea typeface="Calibri"/>
                <a:cs typeface="B Nazanin" pitchFamily="2" charset="-78"/>
              </a:rPr>
              <a:t>کارشناسی مترجمی زبان انگلیسی</a:t>
            </a:r>
          </a:p>
          <a:p>
            <a:pPr algn="r" rtl="1">
              <a:lnSpc>
                <a:spcPct val="107000"/>
              </a:lnSpc>
              <a:spcAft>
                <a:spcPts val="800"/>
              </a:spcAft>
              <a:defRPr/>
            </a:pPr>
            <a:r>
              <a:rPr lang="fa-IR" sz="1900" b="1" dirty="0">
                <a:latin typeface="Calibri"/>
                <a:ea typeface="Calibri"/>
                <a:cs typeface="B Nazanin" pitchFamily="2" charset="-78"/>
              </a:rPr>
              <a:t>شمار تماس: </a:t>
            </a:r>
            <a:r>
              <a:rPr lang="fa-IR" sz="1900" dirty="0">
                <a:latin typeface="Calibri"/>
                <a:ea typeface="Calibri"/>
                <a:cs typeface="B Nazanin" pitchFamily="2" charset="-78"/>
              </a:rPr>
              <a:t>03531682152 </a:t>
            </a:r>
            <a:endParaRPr lang="fa-IR" sz="1900" dirty="0" smtClean="0">
              <a:latin typeface="Calibri"/>
              <a:ea typeface="Calibri"/>
              <a:cs typeface="B Nazanin" pitchFamily="2" charset="-78"/>
            </a:endParaRPr>
          </a:p>
          <a:p>
            <a:pPr algn="r" rtl="1">
              <a:lnSpc>
                <a:spcPct val="107000"/>
              </a:lnSpc>
              <a:spcAft>
                <a:spcPts val="800"/>
              </a:spcAft>
              <a:buFont typeface="Wingdings" pitchFamily="2" charset="2"/>
              <a:buChar char="Ø"/>
              <a:defRPr/>
            </a:pPr>
            <a:r>
              <a:rPr lang="fa-IR" sz="2200" b="1" dirty="0">
                <a:latin typeface="Calibri"/>
                <a:ea typeface="Calibri"/>
                <a:cs typeface="B Nazanin" pitchFamily="2" charset="-78"/>
              </a:rPr>
              <a:t>سرپرست</a:t>
            </a:r>
            <a:r>
              <a:rPr lang="fa-IR" sz="1800" b="1" dirty="0">
                <a:latin typeface="Calibri" pitchFamily="34" charset="0"/>
                <a:ea typeface="Calibri" pitchFamily="34" charset="0"/>
                <a:cs typeface="B Nazanin" pitchFamily="2" charset="-78"/>
              </a:rPr>
              <a:t> امور ارتقاء و ارزشیابی اعضای هیئت علمی دانشکده- کارشناس آموزش (مسئول رشته های علوم آزمایشگاهی –رادیولوژی)</a:t>
            </a:r>
            <a:endParaRPr lang="en-US" sz="1800" dirty="0">
              <a:latin typeface="Calibri" pitchFamily="34" charset="0"/>
              <a:ea typeface="Calibri" pitchFamily="34" charset="0"/>
              <a:cs typeface="B Nazanin" pitchFamily="2" charset="-78"/>
            </a:endParaRPr>
          </a:p>
          <a:p>
            <a:pPr algn="r" rtl="1">
              <a:lnSpc>
                <a:spcPct val="107000"/>
              </a:lnSpc>
              <a:spcAft>
                <a:spcPts val="800"/>
              </a:spcAft>
              <a:defRPr/>
            </a:pPr>
            <a:r>
              <a:rPr lang="fa-IR" sz="1600" b="1" dirty="0">
                <a:latin typeface="Calibri" pitchFamily="34" charset="0"/>
                <a:ea typeface="Calibri" pitchFamily="34" charset="0"/>
                <a:cs typeface="B Nazanin" pitchFamily="2" charset="-78"/>
              </a:rPr>
              <a:t>نام و نام خانوادگی: </a:t>
            </a:r>
            <a:r>
              <a:rPr lang="fa-IR" sz="1900" dirty="0">
                <a:latin typeface="Calibri"/>
                <a:ea typeface="Calibri"/>
                <a:cs typeface="B Nazanin" pitchFamily="2" charset="-78"/>
              </a:rPr>
              <a:t>فریبا مجیبیان</a:t>
            </a:r>
            <a:endParaRPr lang="en-US" sz="1900" dirty="0">
              <a:latin typeface="Calibri"/>
              <a:ea typeface="Calibri"/>
              <a:cs typeface="B Nazanin" pitchFamily="2" charset="-78"/>
            </a:endParaRPr>
          </a:p>
          <a:p>
            <a:pPr algn="r" rtl="1">
              <a:lnSpc>
                <a:spcPct val="117000"/>
              </a:lnSpc>
              <a:spcAft>
                <a:spcPts val="800"/>
              </a:spcAft>
              <a:defRPr/>
            </a:pPr>
            <a:r>
              <a:rPr lang="fa-IR" sz="1600" b="1" dirty="0">
                <a:latin typeface="Calibri" pitchFamily="34" charset="0"/>
                <a:ea typeface="Calibri" pitchFamily="34" charset="0"/>
                <a:cs typeface="B Nazanin" pitchFamily="2" charset="-78"/>
              </a:rPr>
              <a:t>آخرین مدرک تحصیلی: </a:t>
            </a:r>
            <a:r>
              <a:rPr lang="fa-IR" sz="1900" dirty="0">
                <a:latin typeface="Calibri"/>
                <a:ea typeface="Calibri"/>
                <a:cs typeface="B Nazanin" pitchFamily="2" charset="-78"/>
              </a:rPr>
              <a:t>کارشناسی آمار</a:t>
            </a:r>
          </a:p>
          <a:p>
            <a:pPr algn="r" rtl="1">
              <a:defRPr/>
            </a:pPr>
            <a:r>
              <a:rPr lang="fa-IR" sz="1600" b="1" dirty="0">
                <a:latin typeface="Calibri" pitchFamily="34" charset="0"/>
                <a:ea typeface="Calibri" pitchFamily="34" charset="0"/>
                <a:cs typeface="B Nazanin" pitchFamily="2" charset="-78"/>
              </a:rPr>
              <a:t>شماره </a:t>
            </a:r>
            <a:r>
              <a:rPr lang="fa-IR" sz="1600" b="1" dirty="0" smtClean="0">
                <a:latin typeface="Calibri" pitchFamily="34" charset="0"/>
                <a:ea typeface="Calibri" pitchFamily="34" charset="0"/>
                <a:cs typeface="B Nazanin" pitchFamily="2" charset="-78"/>
              </a:rPr>
              <a:t>تماس:</a:t>
            </a:r>
            <a:r>
              <a:rPr lang="fa-IR" sz="1600" dirty="0" smtClean="0">
                <a:latin typeface="Calibri" pitchFamily="34" charset="0"/>
                <a:ea typeface="Calibri" pitchFamily="34" charset="0"/>
                <a:cs typeface="B Nazanin" pitchFamily="2" charset="-78"/>
              </a:rPr>
              <a:t>03531682153</a:t>
            </a:r>
            <a:endParaRPr lang="fa-IR" sz="1800" b="1" dirty="0">
              <a:latin typeface="Calibri"/>
              <a:ea typeface="Calibri"/>
              <a:cs typeface="B Titr"/>
            </a:endParaRPr>
          </a:p>
          <a:p>
            <a:pPr marL="0" indent="0" algn="r" rtl="1">
              <a:buNone/>
              <a:defRPr/>
            </a:pPr>
            <a:endParaRPr lang="en-US" dirty="0" smtClean="0"/>
          </a:p>
        </p:txBody>
      </p:sp>
    </p:spTree>
    <p:extLst>
      <p:ext uri="{BB962C8B-B14F-4D97-AF65-F5344CB8AC3E}">
        <p14:creationId xmlns:p14="http://schemas.microsoft.com/office/powerpoint/2010/main" val="1250906954"/>
      </p:ext>
    </p:extLst>
  </p:cSld>
  <p:clrMapOvr>
    <a:masterClrMapping/>
  </p:clrMapOvr>
  <mc:AlternateContent xmlns:mc="http://schemas.openxmlformats.org/markup-compatibility/2006" xmlns:p14="http://schemas.microsoft.com/office/powerpoint/2010/main">
    <mc:Choice Requires="p14">
      <p:transition spd="slow" p14:dur="2000" advClick="0" advTm="13000">
        <p14:ferris dir="l"/>
      </p:transition>
    </mc:Choice>
    <mc:Fallback xmlns="">
      <p:transition spd="slow" advClick="0" advTm="1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966" y="810040"/>
            <a:ext cx="11114197" cy="6047960"/>
          </a:xfrm>
        </p:spPr>
        <p:txBody>
          <a:bodyPr>
            <a:noAutofit/>
          </a:bodyPr>
          <a:lstStyle/>
          <a:p>
            <a:pPr algn="r" rtl="1">
              <a:lnSpc>
                <a:spcPct val="107000"/>
              </a:lnSpc>
              <a:spcAft>
                <a:spcPts val="800"/>
              </a:spcAft>
              <a:buFont typeface="Wingdings" pitchFamily="2" charset="2"/>
              <a:buChar char="Ø"/>
              <a:defRPr/>
            </a:pPr>
            <a:r>
              <a:rPr lang="fa-IR" sz="2200" b="1" dirty="0" smtClean="0">
                <a:latin typeface="Calibri"/>
                <a:ea typeface="Calibri"/>
                <a:cs typeface="B Nazanin" pitchFamily="2" charset="-78"/>
              </a:rPr>
              <a:t>کارشناس </a:t>
            </a:r>
            <a:r>
              <a:rPr lang="fa-IR" sz="2200" b="1" dirty="0">
                <a:latin typeface="Calibri"/>
                <a:ea typeface="Calibri"/>
                <a:cs typeface="B Nazanin" pitchFamily="2" charset="-78"/>
              </a:rPr>
              <a:t>آموزش( مسئول رشته اتاق عمل و هوشبری)</a:t>
            </a:r>
            <a:endParaRPr lang="en-US" sz="2200" dirty="0">
              <a:latin typeface="Calibri"/>
              <a:ea typeface="Calibri"/>
              <a:cs typeface="B Nazanin" pitchFamily="2" charset="-78"/>
            </a:endParaRPr>
          </a:p>
          <a:p>
            <a:pPr algn="r" rtl="1">
              <a:lnSpc>
                <a:spcPct val="107000"/>
              </a:lnSpc>
              <a:spcAft>
                <a:spcPts val="800"/>
              </a:spcAft>
              <a:defRPr/>
            </a:pPr>
            <a:r>
              <a:rPr lang="fa-IR" sz="1800" b="1" dirty="0">
                <a:latin typeface="Calibri"/>
                <a:ea typeface="Calibri"/>
                <a:cs typeface="B Nazanin" pitchFamily="2" charset="-78"/>
              </a:rPr>
              <a:t>نام و نام خانوادگی: </a:t>
            </a:r>
            <a:r>
              <a:rPr lang="fa-IR" sz="1800" dirty="0">
                <a:latin typeface="Calibri"/>
                <a:ea typeface="Calibri"/>
                <a:cs typeface="B Nazanin" pitchFamily="2" charset="-78"/>
              </a:rPr>
              <a:t>فاطمه قدسیان</a:t>
            </a:r>
            <a:endParaRPr lang="en-US" sz="1800" dirty="0">
              <a:latin typeface="Calibri"/>
              <a:ea typeface="Calibri"/>
              <a:cs typeface="B Nazanin" pitchFamily="2" charset="-78"/>
            </a:endParaRPr>
          </a:p>
          <a:p>
            <a:pPr algn="r" rtl="1">
              <a:lnSpc>
                <a:spcPct val="107000"/>
              </a:lnSpc>
              <a:spcAft>
                <a:spcPts val="800"/>
              </a:spcAft>
              <a:defRPr/>
            </a:pPr>
            <a:r>
              <a:rPr lang="fa-IR" sz="1800" b="1" dirty="0">
                <a:latin typeface="Calibri"/>
                <a:ea typeface="Calibri"/>
                <a:cs typeface="B Nazanin" pitchFamily="2" charset="-78"/>
              </a:rPr>
              <a:t>آخرین مدرک تحصیلی: </a:t>
            </a:r>
            <a:r>
              <a:rPr lang="fa-IR" sz="1800" dirty="0">
                <a:latin typeface="Calibri"/>
                <a:ea typeface="Calibri"/>
                <a:cs typeface="B Nazanin" pitchFamily="2" charset="-78"/>
              </a:rPr>
              <a:t>کارشناسی ارشد برنامه ریزی</a:t>
            </a:r>
          </a:p>
          <a:p>
            <a:pPr algn="r" rtl="1">
              <a:lnSpc>
                <a:spcPct val="107000"/>
              </a:lnSpc>
              <a:spcAft>
                <a:spcPts val="800"/>
              </a:spcAft>
              <a:defRPr/>
            </a:pPr>
            <a:r>
              <a:rPr lang="fa-IR" sz="1800" b="1" dirty="0">
                <a:latin typeface="Calibri" pitchFamily="34" charset="0"/>
                <a:ea typeface="Calibri" pitchFamily="34" charset="0"/>
                <a:cs typeface="B Nazanin" pitchFamily="2" charset="-78"/>
              </a:rPr>
              <a:t>شماره </a:t>
            </a:r>
            <a:r>
              <a:rPr lang="fa-IR" sz="1800" b="1" dirty="0" smtClean="0">
                <a:latin typeface="Calibri" pitchFamily="34" charset="0"/>
                <a:ea typeface="Calibri" pitchFamily="34" charset="0"/>
                <a:cs typeface="B Nazanin" pitchFamily="2" charset="-78"/>
              </a:rPr>
              <a:t>تماس:0</a:t>
            </a:r>
            <a:r>
              <a:rPr lang="fa-IR" sz="1800" dirty="0" smtClean="0">
                <a:latin typeface="Calibri" pitchFamily="34" charset="0"/>
                <a:ea typeface="Calibri" pitchFamily="34" charset="0"/>
                <a:cs typeface="B Nazanin" pitchFamily="2" charset="-78"/>
              </a:rPr>
              <a:t>3531682153</a:t>
            </a:r>
            <a:endParaRPr lang="fa-IR" sz="1800" dirty="0">
              <a:latin typeface="Calibri"/>
              <a:ea typeface="Calibri"/>
              <a:cs typeface="B Nazanin" pitchFamily="2" charset="-78"/>
            </a:endParaRPr>
          </a:p>
          <a:p>
            <a:pPr algn="r" rtl="1">
              <a:lnSpc>
                <a:spcPct val="107000"/>
              </a:lnSpc>
              <a:spcAft>
                <a:spcPts val="800"/>
              </a:spcAft>
              <a:buFont typeface="Wingdings" pitchFamily="2" charset="2"/>
              <a:buChar char="Ø"/>
              <a:defRPr/>
            </a:pPr>
            <a:r>
              <a:rPr lang="fa-IR" sz="2200" b="1" dirty="0">
                <a:latin typeface="Calibri"/>
                <a:ea typeface="Calibri"/>
                <a:cs typeface="B Nazanin" pitchFamily="2" charset="-78"/>
              </a:rPr>
              <a:t>کارشناس آموزش(مسئول رشته فوریتهای پزشکی)</a:t>
            </a:r>
          </a:p>
          <a:p>
            <a:pPr algn="r" rtl="1">
              <a:lnSpc>
                <a:spcPct val="107000"/>
              </a:lnSpc>
              <a:spcAft>
                <a:spcPts val="800"/>
              </a:spcAft>
              <a:defRPr/>
            </a:pPr>
            <a:r>
              <a:rPr lang="fa-IR" sz="1800" b="1" dirty="0">
                <a:solidFill>
                  <a:srgbClr val="000000"/>
                </a:solidFill>
                <a:latin typeface="Calibri" pitchFamily="34" charset="0"/>
                <a:ea typeface="Calibri" pitchFamily="34" charset="0"/>
                <a:cs typeface="B Nazanin" pitchFamily="2" charset="-78"/>
              </a:rPr>
              <a:t> نام و نام خانوادگی: </a:t>
            </a:r>
            <a:r>
              <a:rPr lang="fa-IR" sz="1800" dirty="0" smtClean="0">
                <a:solidFill>
                  <a:srgbClr val="000000"/>
                </a:solidFill>
                <a:latin typeface="Calibri" pitchFamily="34" charset="0"/>
                <a:ea typeface="Calibri" pitchFamily="34" charset="0"/>
                <a:cs typeface="B Nazanin" pitchFamily="2" charset="-78"/>
              </a:rPr>
              <a:t>سهیلا جباری</a:t>
            </a:r>
            <a:endParaRPr lang="fa-IR" sz="1800" dirty="0">
              <a:solidFill>
                <a:srgbClr val="000000"/>
              </a:solidFill>
              <a:latin typeface="Calibri" pitchFamily="34" charset="0"/>
              <a:ea typeface="Calibri" pitchFamily="34" charset="0"/>
              <a:cs typeface="B Nazanin" pitchFamily="2" charset="-78"/>
            </a:endParaRPr>
          </a:p>
          <a:p>
            <a:pPr algn="r" rtl="1">
              <a:lnSpc>
                <a:spcPct val="107000"/>
              </a:lnSpc>
              <a:spcAft>
                <a:spcPts val="800"/>
              </a:spcAft>
              <a:defRPr/>
            </a:pPr>
            <a:r>
              <a:rPr lang="fa-IR" sz="1800" b="1" dirty="0">
                <a:solidFill>
                  <a:srgbClr val="000000"/>
                </a:solidFill>
                <a:latin typeface="Calibri" pitchFamily="34" charset="0"/>
                <a:ea typeface="Calibri" pitchFamily="34" charset="0"/>
                <a:cs typeface="B Nazanin" pitchFamily="2" charset="-78"/>
              </a:rPr>
              <a:t>آخرین مدرک تحصیلی:</a:t>
            </a:r>
            <a:r>
              <a:rPr lang="fa-IR" sz="1800" dirty="0">
                <a:solidFill>
                  <a:srgbClr val="000000"/>
                </a:solidFill>
                <a:latin typeface="Calibri" pitchFamily="34" charset="0"/>
                <a:ea typeface="Calibri" pitchFamily="34" charset="0"/>
                <a:cs typeface="B Nazanin" pitchFamily="2" charset="-78"/>
              </a:rPr>
              <a:t>کارشناسی </a:t>
            </a:r>
            <a:endParaRPr lang="fa-IR" sz="1800" dirty="0" smtClean="0">
              <a:solidFill>
                <a:srgbClr val="000000"/>
              </a:solidFill>
              <a:latin typeface="Calibri" pitchFamily="34" charset="0"/>
              <a:ea typeface="Calibri" pitchFamily="34" charset="0"/>
              <a:cs typeface="B Nazanin" pitchFamily="2" charset="-78"/>
            </a:endParaRPr>
          </a:p>
          <a:p>
            <a:pPr algn="r" rtl="1">
              <a:lnSpc>
                <a:spcPct val="107000"/>
              </a:lnSpc>
              <a:spcAft>
                <a:spcPts val="800"/>
              </a:spcAft>
              <a:defRPr/>
            </a:pPr>
            <a:r>
              <a:rPr lang="fa-IR" sz="1800" b="1" dirty="0" smtClean="0">
                <a:latin typeface="Calibri" pitchFamily="34" charset="0"/>
                <a:ea typeface="Calibri" pitchFamily="34" charset="0"/>
                <a:cs typeface="B Nazanin" pitchFamily="2" charset="-78"/>
              </a:rPr>
              <a:t>شماره تماس:</a:t>
            </a:r>
            <a:r>
              <a:rPr lang="fa-IR" sz="1800" dirty="0" smtClean="0">
                <a:latin typeface="Calibri" pitchFamily="34" charset="0"/>
                <a:ea typeface="Calibri" pitchFamily="34" charset="0"/>
                <a:cs typeface="B Nazanin" pitchFamily="2" charset="-78"/>
              </a:rPr>
              <a:t>03531682153</a:t>
            </a:r>
          </a:p>
          <a:p>
            <a:pPr algn="r" rtl="1">
              <a:lnSpc>
                <a:spcPct val="107000"/>
              </a:lnSpc>
              <a:spcAft>
                <a:spcPts val="800"/>
              </a:spcAft>
              <a:buFont typeface="Wingdings" pitchFamily="2" charset="2"/>
              <a:buChar char="Ø"/>
            </a:pPr>
            <a:r>
              <a:rPr lang="fa-IR" altLang="en-US" sz="2400" b="1" dirty="0">
                <a:latin typeface="Calibri" panose="020F0502020204030204" pitchFamily="34" charset="0"/>
                <a:ea typeface="Calibri" panose="020F0502020204030204" pitchFamily="34" charset="0"/>
                <a:cs typeface="B Nazanin" pitchFamily="2" charset="-78"/>
              </a:rPr>
              <a:t>کارشناس سمعی و بصری</a:t>
            </a:r>
            <a:endParaRPr lang="en-US" altLang="en-US" sz="2400" dirty="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pPr>
            <a:r>
              <a:rPr lang="fa-IR" altLang="en-US" sz="2000" b="1" dirty="0">
                <a:latin typeface="Calibri" panose="020F0502020204030204" pitchFamily="34" charset="0"/>
                <a:ea typeface="Calibri" panose="020F0502020204030204" pitchFamily="34" charset="0"/>
                <a:cs typeface="B Nazanin" panose="00000400000000000000" pitchFamily="2" charset="-78"/>
              </a:rPr>
              <a:t>نام و نام خانوادگی: </a:t>
            </a:r>
            <a:r>
              <a:rPr lang="fa-IR" altLang="en-US" sz="2000" dirty="0">
                <a:latin typeface="Calibri" panose="020F0502020204030204" pitchFamily="34" charset="0"/>
                <a:ea typeface="Calibri" panose="020F0502020204030204" pitchFamily="34" charset="0"/>
                <a:cs typeface="B Nazanin" panose="00000400000000000000" pitchFamily="2" charset="-78"/>
              </a:rPr>
              <a:t>آقای حسین شرفی</a:t>
            </a:r>
            <a:endParaRPr lang="en-US" altLang="en-US" sz="2000" dirty="0">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pPr>
            <a:r>
              <a:rPr lang="fa-IR" altLang="en-US" sz="2000" b="1" dirty="0">
                <a:latin typeface="Calibri" panose="020F0502020204030204" pitchFamily="34" charset="0"/>
                <a:ea typeface="Calibri" panose="020F0502020204030204" pitchFamily="34" charset="0"/>
                <a:cs typeface="B Nazanin" pitchFamily="2" charset="-78"/>
              </a:rPr>
              <a:t>آخرین مدرک تحصیلی: </a:t>
            </a:r>
            <a:r>
              <a:rPr lang="fa-IR" altLang="en-US" sz="2000" dirty="0">
                <a:latin typeface="Calibri" panose="020F0502020204030204" pitchFamily="34" charset="0"/>
                <a:ea typeface="Calibri" panose="020F0502020204030204" pitchFamily="34" charset="0"/>
                <a:cs typeface="B Nazanin" pitchFamily="2" charset="-78"/>
              </a:rPr>
              <a:t>کاردان فناوری اطلاعات</a:t>
            </a:r>
          </a:p>
          <a:p>
            <a:pPr algn="r" rtl="1">
              <a:lnSpc>
                <a:spcPct val="107000"/>
              </a:lnSpc>
              <a:spcAft>
                <a:spcPts val="800"/>
              </a:spcAft>
            </a:pPr>
            <a:r>
              <a:rPr lang="fa-IR" altLang="en-US" sz="2000" b="1" dirty="0">
                <a:latin typeface="Calibri" panose="020F0502020204030204" pitchFamily="34" charset="0"/>
                <a:cs typeface="B Nazanin" panose="00000400000000000000" pitchFamily="2" charset="-78"/>
              </a:rPr>
              <a:t>شماره تماس:0</a:t>
            </a:r>
            <a:r>
              <a:rPr lang="fa-IR" altLang="en-US" sz="2000" dirty="0">
                <a:latin typeface="Calibri" panose="020F0502020204030204" pitchFamily="34" charset="0"/>
                <a:cs typeface="B Nazanin" panose="00000400000000000000" pitchFamily="2" charset="-78"/>
              </a:rPr>
              <a:t>3531682150</a:t>
            </a:r>
            <a:endParaRPr lang="en-US" altLang="en-US" sz="2000" dirty="0">
              <a:latin typeface="Calibri" panose="020F0502020204030204" pitchFamily="34" charset="0"/>
              <a:cs typeface="B Nazanin" pitchFamily="2" charset="-78"/>
            </a:endParaRPr>
          </a:p>
          <a:p>
            <a:pPr algn="r" rtl="1">
              <a:lnSpc>
                <a:spcPct val="107000"/>
              </a:lnSpc>
              <a:spcAft>
                <a:spcPts val="800"/>
              </a:spcAft>
              <a:defRPr/>
            </a:pPr>
            <a:endParaRPr lang="en-US" sz="1800" dirty="0">
              <a:latin typeface="Calibri" pitchFamily="34" charset="0"/>
              <a:ea typeface="Calibri" pitchFamily="34" charset="0"/>
              <a:cs typeface="B Nazanin" pitchFamily="2" charset="-78"/>
            </a:endParaRPr>
          </a:p>
          <a:p>
            <a:pPr algn="r" rtl="1">
              <a:lnSpc>
                <a:spcPct val="107000"/>
              </a:lnSpc>
              <a:spcAft>
                <a:spcPts val="800"/>
              </a:spcAft>
              <a:defRPr/>
            </a:pPr>
            <a:endParaRPr lang="fa-IR" sz="1800" b="1" dirty="0">
              <a:solidFill>
                <a:srgbClr val="000000"/>
              </a:solidFill>
              <a:latin typeface="Calibri" pitchFamily="34" charset="0"/>
              <a:ea typeface="Calibri" pitchFamily="34" charset="0"/>
              <a:cs typeface="B Nazanin" pitchFamily="2" charset="-78"/>
            </a:endParaRPr>
          </a:p>
          <a:p>
            <a:pPr algn="r" rtl="1">
              <a:lnSpc>
                <a:spcPct val="107000"/>
              </a:lnSpc>
              <a:spcAft>
                <a:spcPts val="800"/>
              </a:spcAft>
              <a:defRPr/>
            </a:pPr>
            <a:endParaRPr lang="fa-IR" sz="1800" b="1" dirty="0">
              <a:latin typeface="Calibri"/>
              <a:ea typeface="Calibri"/>
              <a:cs typeface="B Nazanin" pitchFamily="2" charset="-78"/>
            </a:endParaRPr>
          </a:p>
          <a:p>
            <a:pPr algn="r" rtl="1">
              <a:lnSpc>
                <a:spcPct val="107000"/>
              </a:lnSpc>
              <a:spcAft>
                <a:spcPts val="800"/>
              </a:spcAft>
              <a:defRPr/>
            </a:pPr>
            <a:endParaRPr lang="fa-IR" sz="1800" b="1" dirty="0">
              <a:latin typeface="Calibri"/>
              <a:ea typeface="Calibri"/>
              <a:cs typeface="B Nazanin" pitchFamily="2" charset="-78"/>
            </a:endParaRPr>
          </a:p>
          <a:p>
            <a:pPr algn="r" rtl="1">
              <a:lnSpc>
                <a:spcPct val="107000"/>
              </a:lnSpc>
              <a:spcAft>
                <a:spcPts val="800"/>
              </a:spcAft>
              <a:defRPr/>
            </a:pPr>
            <a:endParaRPr lang="fa-IR" sz="1800" b="1" dirty="0">
              <a:latin typeface="Calibri"/>
              <a:ea typeface="Calibri"/>
              <a:cs typeface="B Nazanin" pitchFamily="2" charset="-78"/>
            </a:endParaRPr>
          </a:p>
          <a:p>
            <a:pPr marL="0" indent="0" algn="r" rtl="1">
              <a:lnSpc>
                <a:spcPct val="107000"/>
              </a:lnSpc>
              <a:spcAft>
                <a:spcPts val="800"/>
              </a:spcAft>
              <a:buNone/>
              <a:defRPr/>
            </a:pPr>
            <a:endParaRPr lang="en-US" sz="1800" dirty="0">
              <a:latin typeface="Calibri"/>
              <a:ea typeface="Calibri"/>
              <a:cs typeface="B Nazanin" pitchFamily="2" charset="-78"/>
            </a:endParaRPr>
          </a:p>
          <a:p>
            <a:pPr algn="r" rtl="1">
              <a:lnSpc>
                <a:spcPct val="107000"/>
              </a:lnSpc>
              <a:spcAft>
                <a:spcPts val="800"/>
              </a:spcAft>
              <a:defRPr/>
            </a:pPr>
            <a:endParaRPr lang="en-US" sz="1800" dirty="0">
              <a:latin typeface="Calibri"/>
              <a:ea typeface="Calibri"/>
              <a:cs typeface="B Nazanin" pitchFamily="2" charset="-78"/>
            </a:endParaRPr>
          </a:p>
          <a:p>
            <a:pPr algn="r" rtl="1">
              <a:defRPr/>
            </a:pPr>
            <a:endParaRPr lang="en-US" sz="1800" dirty="0">
              <a:cs typeface="B Nazanin" pitchFamily="2" charset="-78"/>
            </a:endParaRPr>
          </a:p>
        </p:txBody>
      </p:sp>
      <p:sp>
        <p:nvSpPr>
          <p:cNvPr id="2" name="Rectangle 1"/>
          <p:cNvSpPr/>
          <p:nvPr/>
        </p:nvSpPr>
        <p:spPr>
          <a:xfrm>
            <a:off x="3586163" y="102154"/>
            <a:ext cx="5614988" cy="707886"/>
          </a:xfrm>
          <a:prstGeom prst="rect">
            <a:avLst/>
          </a:prstGeom>
        </p:spPr>
        <p:txBody>
          <a:bodyPr wrap="square">
            <a:spAutoFit/>
          </a:bodyPr>
          <a:lstStyle/>
          <a:p>
            <a:pPr algn="ctr"/>
            <a:r>
              <a:rPr lang="fa-IR" sz="4000" b="1" dirty="0" smtClean="0">
                <a:solidFill>
                  <a:schemeClr val="accent1">
                    <a:lumMod val="75000"/>
                  </a:schemeClr>
                </a:solidFill>
                <a:cs typeface="B Titr" panose="00000700000000000000" pitchFamily="2" charset="-78"/>
              </a:rPr>
              <a:t>ادامه کارشناسان </a:t>
            </a:r>
            <a:r>
              <a:rPr lang="fa-IR" sz="4000" b="1" dirty="0">
                <a:solidFill>
                  <a:schemeClr val="accent1">
                    <a:lumMod val="75000"/>
                  </a:schemeClr>
                </a:solidFill>
                <a:cs typeface="B Titr" panose="00000700000000000000" pitchFamily="2" charset="-78"/>
              </a:rPr>
              <a:t>آموزش</a:t>
            </a:r>
            <a:endParaRPr lang="fa-IR" sz="4000" dirty="0">
              <a:solidFill>
                <a:schemeClr val="accent1">
                  <a:lumMod val="75000"/>
                </a:schemeClr>
              </a:solidFill>
              <a:cs typeface="B Titr" panose="00000700000000000000" pitchFamily="2" charset="-78"/>
            </a:endParaRPr>
          </a:p>
        </p:txBody>
      </p:sp>
    </p:spTree>
    <p:extLst>
      <p:ext uri="{BB962C8B-B14F-4D97-AF65-F5344CB8AC3E}">
        <p14:creationId xmlns:p14="http://schemas.microsoft.com/office/powerpoint/2010/main" val="1423896589"/>
      </p:ext>
    </p:extLst>
  </p:cSld>
  <p:clrMapOvr>
    <a:masterClrMapping/>
  </p:clrMapOvr>
  <mc:AlternateContent xmlns:mc="http://schemas.openxmlformats.org/markup-compatibility/2006" xmlns:p14="http://schemas.microsoft.com/office/powerpoint/2010/main">
    <mc:Choice Requires="p14">
      <p:transition spd="slow" p14:dur="2000" advClick="0" advTm="13000">
        <p14:ferris dir="l"/>
      </p:transition>
    </mc:Choice>
    <mc:Fallback xmlns="">
      <p:transition spd="slow" advClick="0" advTm="1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2438400" y="1490662"/>
            <a:ext cx="8229600" cy="4824413"/>
          </a:xfrm>
        </p:spPr>
        <p:txBody>
          <a:bodyPr>
            <a:normAutofit/>
          </a:bodyPr>
          <a:lstStyle/>
          <a:p>
            <a:pPr algn="r" rtl="1">
              <a:lnSpc>
                <a:spcPct val="107000"/>
              </a:lnSpc>
              <a:spcAft>
                <a:spcPts val="800"/>
              </a:spcAft>
              <a:buFont typeface="Wingdings" panose="05000000000000000000" pitchFamily="2" charset="2"/>
              <a:buChar char="Ø"/>
              <a:defRPr/>
            </a:pPr>
            <a:r>
              <a:rPr lang="fa-IR" sz="2200" b="1" dirty="0">
                <a:latin typeface="Calibri"/>
                <a:ea typeface="Calibri"/>
                <a:cs typeface="B Nazanin" pitchFamily="2" charset="-78"/>
              </a:rPr>
              <a:t>مسئول رشته کارشناسی ارشد</a:t>
            </a:r>
          </a:p>
          <a:p>
            <a:pPr algn="r" rtl="1">
              <a:lnSpc>
                <a:spcPct val="107000"/>
              </a:lnSpc>
              <a:spcAft>
                <a:spcPts val="800"/>
              </a:spcAft>
              <a:defRPr/>
            </a:pPr>
            <a:r>
              <a:rPr lang="fa-IR" sz="1800" b="1" dirty="0">
                <a:solidFill>
                  <a:srgbClr val="000000"/>
                </a:solidFill>
                <a:latin typeface="Calibri" pitchFamily="34" charset="0"/>
                <a:ea typeface="Calibri" pitchFamily="34" charset="0"/>
                <a:cs typeface="B Nazanin" pitchFamily="2" charset="-78"/>
              </a:rPr>
              <a:t>نام و نام خانوادگی: </a:t>
            </a:r>
            <a:r>
              <a:rPr lang="fa-IR" sz="1800" dirty="0">
                <a:solidFill>
                  <a:srgbClr val="000000"/>
                </a:solidFill>
                <a:latin typeface="Calibri" pitchFamily="34" charset="0"/>
                <a:ea typeface="Calibri" pitchFamily="34" charset="0"/>
                <a:cs typeface="B Nazanin" pitchFamily="2" charset="-78"/>
              </a:rPr>
              <a:t>سعیده وزیری</a:t>
            </a:r>
          </a:p>
          <a:p>
            <a:pPr algn="r" rtl="1">
              <a:lnSpc>
                <a:spcPct val="107000"/>
              </a:lnSpc>
              <a:spcAft>
                <a:spcPts val="800"/>
              </a:spcAft>
              <a:defRPr/>
            </a:pPr>
            <a:r>
              <a:rPr lang="fa-IR" sz="1800" b="1" dirty="0">
                <a:solidFill>
                  <a:srgbClr val="000000"/>
                </a:solidFill>
                <a:latin typeface="Calibri" pitchFamily="34" charset="0"/>
                <a:ea typeface="Calibri" pitchFamily="34" charset="0"/>
                <a:cs typeface="B Nazanin" pitchFamily="2" charset="-78"/>
              </a:rPr>
              <a:t>آخرین مدرک تحصیلی:</a:t>
            </a:r>
            <a:r>
              <a:rPr lang="fa-IR" sz="1800" dirty="0">
                <a:solidFill>
                  <a:srgbClr val="000000"/>
                </a:solidFill>
                <a:latin typeface="Calibri" pitchFamily="34" charset="0"/>
                <a:ea typeface="Calibri" pitchFamily="34" charset="0"/>
                <a:cs typeface="B Nazanin" pitchFamily="2" charset="-78"/>
              </a:rPr>
              <a:t>کارشناسی </a:t>
            </a:r>
          </a:p>
          <a:p>
            <a:pPr algn="r" rtl="1">
              <a:lnSpc>
                <a:spcPct val="107000"/>
              </a:lnSpc>
              <a:spcAft>
                <a:spcPts val="800"/>
              </a:spcAft>
              <a:defRPr/>
            </a:pPr>
            <a:r>
              <a:rPr lang="fa-IR" sz="1800" b="1" dirty="0">
                <a:latin typeface="Calibri" pitchFamily="34" charset="0"/>
                <a:ea typeface="Calibri" pitchFamily="34" charset="0"/>
                <a:cs typeface="B Nazanin" pitchFamily="2" charset="-78"/>
              </a:rPr>
              <a:t>شماره تماس:</a:t>
            </a:r>
            <a:r>
              <a:rPr lang="fa-IR" sz="1800" dirty="0">
                <a:latin typeface="Calibri" pitchFamily="34" charset="0"/>
                <a:ea typeface="Calibri" pitchFamily="34" charset="0"/>
                <a:cs typeface="B Nazanin" pitchFamily="2" charset="-78"/>
              </a:rPr>
              <a:t>03531682077</a:t>
            </a:r>
          </a:p>
          <a:p>
            <a:pPr marL="0" indent="0" algn="r" rtl="1">
              <a:lnSpc>
                <a:spcPct val="107000"/>
              </a:lnSpc>
              <a:spcAft>
                <a:spcPts val="800"/>
              </a:spcAft>
              <a:buNone/>
            </a:pPr>
            <a:endParaRPr lang="fa-IR" altLang="en-US" sz="1800" b="1" dirty="0">
              <a:latin typeface="Calibri" panose="020F0502020204030204" pitchFamily="34" charset="0"/>
              <a:cs typeface="B Titr" panose="00000700000000000000" pitchFamily="2" charset="-78"/>
            </a:endParaRPr>
          </a:p>
          <a:p>
            <a:pPr algn="r" rtl="1">
              <a:lnSpc>
                <a:spcPct val="107000"/>
              </a:lnSpc>
              <a:spcAft>
                <a:spcPts val="800"/>
              </a:spcAft>
              <a:buFont typeface="Wingdings" pitchFamily="2" charset="2"/>
              <a:buChar char="Ø"/>
            </a:pPr>
            <a:r>
              <a:rPr lang="fa-IR" altLang="en-US" sz="2000" b="1" dirty="0">
                <a:latin typeface="Calibri" panose="020F0502020204030204" pitchFamily="34" charset="0"/>
                <a:ea typeface="Calibri" panose="020F0502020204030204" pitchFamily="34" charset="0"/>
                <a:cs typeface="B Nazanin" pitchFamily="2" charset="-78"/>
              </a:rPr>
              <a:t>کارشناس آموزش</a:t>
            </a:r>
          </a:p>
          <a:p>
            <a:pPr algn="r" rtl="1">
              <a:lnSpc>
                <a:spcPct val="107000"/>
              </a:lnSpc>
              <a:spcAft>
                <a:spcPts val="800"/>
              </a:spcAft>
            </a:pPr>
            <a:r>
              <a:rPr lang="fa-IR" altLang="en-US" sz="1800" b="1" dirty="0">
                <a:latin typeface="Calibri" panose="020F0502020204030204" pitchFamily="34" charset="0"/>
                <a:ea typeface="Calibri" panose="020F0502020204030204" pitchFamily="34" charset="0"/>
                <a:cs typeface="B Nazanin" pitchFamily="2" charset="-78"/>
              </a:rPr>
              <a:t> </a:t>
            </a:r>
            <a:r>
              <a:rPr lang="fa-IR" altLang="en-US" sz="1800" b="1" dirty="0">
                <a:solidFill>
                  <a:srgbClr val="000000"/>
                </a:solidFill>
                <a:latin typeface="Calibri" panose="020F0502020204030204" pitchFamily="34" charset="0"/>
                <a:ea typeface="Calibri" panose="020F0502020204030204" pitchFamily="34" charset="0"/>
                <a:cs typeface="B Nazanin" panose="00000400000000000000" pitchFamily="2" charset="-78"/>
              </a:rPr>
              <a:t>نام و نام خانوادگی: </a:t>
            </a:r>
            <a:r>
              <a:rPr lang="fa-IR" altLang="en-US" sz="1800" dirty="0">
                <a:solidFill>
                  <a:srgbClr val="000000"/>
                </a:solidFill>
                <a:latin typeface="Calibri" panose="020F0502020204030204" pitchFamily="34" charset="0"/>
                <a:ea typeface="Calibri" panose="020F0502020204030204" pitchFamily="34" charset="0"/>
                <a:cs typeface="B Nazanin" panose="00000400000000000000" pitchFamily="2" charset="-78"/>
              </a:rPr>
              <a:t>علی اصغر شاکر</a:t>
            </a:r>
            <a:endParaRPr lang="en-US" altLang="en-US" sz="1800" dirty="0">
              <a:solidFill>
                <a:srgbClr val="000000"/>
              </a:solidFill>
              <a:latin typeface="Calibri" panose="020F0502020204030204" pitchFamily="34" charset="0"/>
              <a:ea typeface="Calibri" panose="020F0502020204030204" pitchFamily="34" charset="0"/>
              <a:cs typeface="B Nazanin" pitchFamily="2" charset="-78"/>
            </a:endParaRPr>
          </a:p>
          <a:p>
            <a:pPr algn="r" rtl="1">
              <a:lnSpc>
                <a:spcPct val="107000"/>
              </a:lnSpc>
              <a:spcAft>
                <a:spcPts val="800"/>
              </a:spcAft>
            </a:pPr>
            <a:r>
              <a:rPr lang="fa-IR" altLang="en-US" sz="1800" b="1" dirty="0">
                <a:solidFill>
                  <a:srgbClr val="000000"/>
                </a:solidFill>
                <a:latin typeface="Calibri" panose="020F0502020204030204" pitchFamily="34" charset="0"/>
                <a:ea typeface="Calibri" panose="020F0502020204030204" pitchFamily="34" charset="0"/>
                <a:cs typeface="B Nazanin" pitchFamily="2" charset="-78"/>
              </a:rPr>
              <a:t>آخرین مدرک تحصیلی:</a:t>
            </a:r>
            <a:r>
              <a:rPr lang="fa-IR" altLang="en-US" sz="1800" dirty="0">
                <a:solidFill>
                  <a:srgbClr val="000000"/>
                </a:solidFill>
                <a:latin typeface="Calibri" panose="020F0502020204030204" pitchFamily="34" charset="0"/>
                <a:ea typeface="Calibri" panose="020F0502020204030204" pitchFamily="34" charset="0"/>
                <a:cs typeface="B Nazanin" pitchFamily="2" charset="-78"/>
              </a:rPr>
              <a:t>کارشناسی ارشد مدیریت آموزشی</a:t>
            </a:r>
          </a:p>
          <a:p>
            <a:pPr algn="r" rtl="1">
              <a:lnSpc>
                <a:spcPct val="107000"/>
              </a:lnSpc>
              <a:spcAft>
                <a:spcPts val="800"/>
              </a:spcAft>
            </a:pPr>
            <a:r>
              <a:rPr lang="fa-IR" altLang="en-US" sz="1800" b="1" dirty="0">
                <a:latin typeface="Calibri" panose="020F0502020204030204" pitchFamily="34" charset="0"/>
                <a:ea typeface="Calibri" panose="020F0502020204030204" pitchFamily="34" charset="0"/>
                <a:cs typeface="B Nazanin" panose="00000400000000000000" pitchFamily="2" charset="-78"/>
              </a:rPr>
              <a:t>شماره تماس:</a:t>
            </a:r>
            <a:r>
              <a:rPr lang="fa-IR" altLang="en-US" sz="1800" dirty="0">
                <a:latin typeface="Calibri" panose="020F0502020204030204" pitchFamily="34" charset="0"/>
                <a:ea typeface="Calibri" panose="020F0502020204030204" pitchFamily="34" charset="0"/>
                <a:cs typeface="B Nazanin" panose="00000400000000000000" pitchFamily="2" charset="-78"/>
              </a:rPr>
              <a:t>03531682150</a:t>
            </a:r>
            <a:endParaRPr lang="fa-IR" sz="1800" dirty="0">
              <a:latin typeface="Calibri" pitchFamily="34" charset="0"/>
              <a:ea typeface="Calibri" pitchFamily="34" charset="0"/>
              <a:cs typeface="B Nazanin" pitchFamily="2" charset="-78"/>
            </a:endParaRPr>
          </a:p>
          <a:p>
            <a:pPr algn="r" rtl="1">
              <a:lnSpc>
                <a:spcPct val="107000"/>
              </a:lnSpc>
              <a:spcAft>
                <a:spcPts val="800"/>
              </a:spcAft>
            </a:pPr>
            <a:endParaRPr lang="fa-IR" altLang="en-US" sz="1800" b="1" dirty="0">
              <a:latin typeface="Calibri" panose="020F0502020204030204" pitchFamily="34" charset="0"/>
              <a:cs typeface="B Titr" panose="00000700000000000000" pitchFamily="2" charset="-78"/>
            </a:endParaRPr>
          </a:p>
          <a:p>
            <a:pPr algn="r" rtl="1">
              <a:lnSpc>
                <a:spcPct val="107000"/>
              </a:lnSpc>
              <a:spcAft>
                <a:spcPts val="800"/>
              </a:spcAft>
            </a:pPr>
            <a:endParaRPr lang="en-US" altLang="en-US" sz="1800" dirty="0">
              <a:latin typeface="Calibri" panose="020F0502020204030204" pitchFamily="34" charset="0"/>
              <a:cs typeface="Arial" panose="020B0604020202020204" pitchFamily="34" charset="0"/>
            </a:endParaRPr>
          </a:p>
          <a:p>
            <a:pPr algn="r" rtl="1">
              <a:lnSpc>
                <a:spcPct val="107000"/>
              </a:lnSpc>
              <a:spcAft>
                <a:spcPts val="800"/>
              </a:spcAft>
            </a:pPr>
            <a:endParaRPr lang="en-US" altLang="en-US" dirty="0" smtClean="0">
              <a:cs typeface="B Nazanin" panose="00000400000000000000" pitchFamily="2" charset="-78"/>
            </a:endParaRPr>
          </a:p>
        </p:txBody>
      </p:sp>
      <p:sp>
        <p:nvSpPr>
          <p:cNvPr id="2" name="Rectangle 1"/>
          <p:cNvSpPr/>
          <p:nvPr/>
        </p:nvSpPr>
        <p:spPr>
          <a:xfrm>
            <a:off x="4231090" y="392668"/>
            <a:ext cx="4644221" cy="707886"/>
          </a:xfrm>
          <a:prstGeom prst="rect">
            <a:avLst/>
          </a:prstGeom>
        </p:spPr>
        <p:txBody>
          <a:bodyPr wrap="none">
            <a:spAutoFit/>
          </a:bodyPr>
          <a:lstStyle/>
          <a:p>
            <a:pPr algn="ctr"/>
            <a:r>
              <a:rPr lang="fa-IR" sz="4000" b="1" dirty="0">
                <a:solidFill>
                  <a:schemeClr val="accent1">
                    <a:lumMod val="75000"/>
                  </a:schemeClr>
                </a:solidFill>
                <a:cs typeface="B Titr" panose="00000700000000000000" pitchFamily="2" charset="-78"/>
              </a:rPr>
              <a:t>ادامه کارشناسان آموزش</a:t>
            </a:r>
            <a:endParaRPr lang="fa-IR" sz="4000" dirty="0">
              <a:solidFill>
                <a:schemeClr val="accent1">
                  <a:lumMod val="75000"/>
                </a:schemeClr>
              </a:solidFill>
              <a:cs typeface="B Titr" panose="00000700000000000000" pitchFamily="2" charset="-78"/>
            </a:endParaRPr>
          </a:p>
        </p:txBody>
      </p:sp>
    </p:spTree>
    <p:extLst>
      <p:ext uri="{BB962C8B-B14F-4D97-AF65-F5344CB8AC3E}">
        <p14:creationId xmlns:p14="http://schemas.microsoft.com/office/powerpoint/2010/main" val="33958485"/>
      </p:ext>
    </p:extLst>
  </p:cSld>
  <p:clrMapOvr>
    <a:masterClrMapping/>
  </p:clrMapOvr>
  <mc:AlternateContent xmlns:mc="http://schemas.openxmlformats.org/markup-compatibility/2006" xmlns:p14="http://schemas.microsoft.com/office/powerpoint/2010/main">
    <mc:Choice Requires="p14">
      <p:transition spd="slow" p14:dur="2000" advClick="0" advTm="13000">
        <p14:ferris dir="l"/>
      </p:transition>
    </mc:Choice>
    <mc:Fallback xmlns="">
      <p:transition spd="slow" advClick="0" advTm="13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975</TotalTime>
  <Words>3641</Words>
  <Application>Microsoft Office PowerPoint</Application>
  <PresentationFormat>Custom</PresentationFormat>
  <Paragraphs>816</Paragraphs>
  <Slides>49</Slides>
  <Notes>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Flow</vt:lpstr>
      <vt:lpstr>دانشكده پیراپزشکی دانشگاه علوم پزشکی و خدمات بهداشتی درمانی شهید صدوقی یزد  معرفي برنامه‌هاي آموزشي و تحقيقاتي، توانمندي‌ها و امكانات </vt:lpstr>
      <vt:lpstr> پیام رئیس دانشکده </vt:lpstr>
      <vt:lpstr>PowerPoint Presentation</vt:lpstr>
      <vt:lpstr>PowerPoint Presentation</vt:lpstr>
      <vt:lpstr>مسئولین دانشکده</vt:lpstr>
      <vt:lpstr>PowerPoint Presentation</vt:lpstr>
      <vt:lpstr>مدیر و کارشناسان آموزش</vt:lpstr>
      <vt:lpstr>PowerPoint Presentation</vt:lpstr>
      <vt:lpstr>PowerPoint Presentation</vt:lpstr>
      <vt:lpstr>PowerPoint Presentation</vt:lpstr>
      <vt:lpstr>PowerPoint Presentation</vt:lpstr>
      <vt:lpstr>PowerPoint Presentation</vt:lpstr>
      <vt:lpstr>گروه های آموزشی دانشکده</vt:lpstr>
      <vt:lpstr>اسامی مدیران گروه</vt:lpstr>
      <vt:lpstr>  اعضای هیئت علمی گروه علوم آزمایشگاهی</vt:lpstr>
      <vt:lpstr>اعضای هیئت علمی گروه تکنولوژی پرتوشناسی</vt:lpstr>
      <vt:lpstr>اعضای هیئت علمی گروه اتاق عمل و هوشبری</vt:lpstr>
      <vt:lpstr>گروه فوریتهای پزشکی </vt:lpstr>
      <vt:lpstr>گروه فناوری های نوین پزشکی</vt:lpstr>
      <vt:lpstr>گروه عمومی</vt:lpstr>
      <vt:lpstr>رشته های درحال تصویب</vt:lpstr>
      <vt:lpstr>PowerPoint Presentation</vt:lpstr>
      <vt:lpstr>پذیرفته شدگان کارشناسی ارشد سال تحصیلی99-98: مجموعا16 نفر</vt:lpstr>
      <vt:lpstr>پذیرفته شدگان کارشناسی ارشد سال تحصیلی1400-99: مجموعا18 نفر </vt:lpstr>
      <vt:lpstr>پذیرفته شدگان کارشناسی ارشد سال تحصیلی1401-1400: مجموعا14 نفر</vt:lpstr>
      <vt:lpstr>خلاصه آیین نامه و دستور العمل آموزشی </vt:lpstr>
      <vt:lpstr>PowerPoint Presentation</vt:lpstr>
      <vt:lpstr>PowerPoint Presentation</vt:lpstr>
      <vt:lpstr>PowerPoint Presentation</vt:lpstr>
      <vt:lpstr>کتابخانه</vt:lpstr>
      <vt:lpstr>PowerPoint Presentation</vt:lpstr>
      <vt:lpstr>   مراکز کامپیوتر و سایت های آموزشی دانشجویان</vt:lpstr>
      <vt:lpstr>سایت های کامپیوتر</vt:lpstr>
      <vt:lpstr>مرکز آزمون الکترونیک دانشکده پیراپزشکی</vt:lpstr>
      <vt:lpstr>PowerPoint Presentation</vt:lpstr>
      <vt:lpstr>PowerPoint Presentation</vt:lpstr>
      <vt:lpstr>PowerPoint Presentation</vt:lpstr>
      <vt:lpstr>آزمایشگاه تخصصی بیوشیمی</vt:lpstr>
      <vt:lpstr>آزمایشگاه میکروب شناسی</vt:lpstr>
      <vt:lpstr>مرکز آموزش تکنولوژی پرتوشناسی</vt:lpstr>
      <vt:lpstr>آزمایشگاه نانو تکنولوژی</vt:lpstr>
      <vt:lpstr>PowerPoint Presentation</vt:lpstr>
      <vt:lpstr>PowerPoint Presentation</vt:lpstr>
      <vt:lpstr>آناتومی</vt:lpstr>
      <vt:lpstr>PowerPoint Presentation</vt:lpstr>
      <vt:lpstr>PowerPoint Presentation</vt:lpstr>
      <vt:lpstr>PowerPoint Presentation</vt:lpstr>
      <vt:lpstr>PowerPoint Presentation</vt:lpstr>
      <vt:lpstr>با تشکر از توجه شما</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Moorche</dc:creator>
  <cp:lastModifiedBy>admin</cp:lastModifiedBy>
  <cp:revision>144</cp:revision>
  <dcterms:created xsi:type="dcterms:W3CDTF">2020-11-29T17:06:49Z</dcterms:created>
  <dcterms:modified xsi:type="dcterms:W3CDTF">2022-11-01T06:54:23Z</dcterms:modified>
</cp:coreProperties>
</file>